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1"/>
  </p:notesMasterIdLst>
  <p:handoutMasterIdLst>
    <p:handoutMasterId r:id="rId22"/>
  </p:handoutMasterIdLst>
  <p:sldIdLst>
    <p:sldId id="488" r:id="rId2"/>
    <p:sldId id="468" r:id="rId3"/>
    <p:sldId id="467" r:id="rId4"/>
    <p:sldId id="510" r:id="rId5"/>
    <p:sldId id="500" r:id="rId6"/>
    <p:sldId id="494" r:id="rId7"/>
    <p:sldId id="511" r:id="rId8"/>
    <p:sldId id="506" r:id="rId9"/>
    <p:sldId id="507" r:id="rId10"/>
    <p:sldId id="508" r:id="rId11"/>
    <p:sldId id="513" r:id="rId12"/>
    <p:sldId id="512" r:id="rId13"/>
    <p:sldId id="514" r:id="rId14"/>
    <p:sldId id="515" r:id="rId15"/>
    <p:sldId id="503" r:id="rId16"/>
    <p:sldId id="516" r:id="rId17"/>
    <p:sldId id="491" r:id="rId18"/>
    <p:sldId id="492" r:id="rId19"/>
    <p:sldId id="496" r:id="rId20"/>
  </p:sldIdLst>
  <p:sldSz cx="24384000" cy="13716000"/>
  <p:notesSz cx="6797675" cy="992822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86C4B4"/>
    <a:srgbClr val="B0D196"/>
    <a:srgbClr val="66FF99"/>
    <a:srgbClr val="9DD0BB"/>
    <a:srgbClr val="00453C"/>
    <a:srgbClr val="B2BFB0"/>
    <a:srgbClr val="FFFFFF"/>
    <a:srgbClr val="FF9900"/>
    <a:srgbClr val="7DBE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inor">
          <a:srgbClr val="000000"/>
        </a:fontRef>
        <a:srgbClr val="000000"/>
      </a:tcTxStyle>
      <a:tcStyle>
        <a:tcBdr>
          <a:left>
            <a:ln w="12700" cap="flat">
              <a:solidFill>
                <a:srgbClr val="3797C6"/>
              </a:solidFill>
              <a:prstDash val="solid"/>
              <a:miter lim="400000"/>
            </a:ln>
          </a:left>
          <a:right>
            <a:ln w="12700" cap="flat">
              <a:solidFill>
                <a:srgbClr val="3797C6"/>
              </a:solidFill>
              <a:prstDash val="solid"/>
              <a:miter lim="400000"/>
            </a:ln>
          </a:right>
          <a:top>
            <a:ln w="12700" cap="flat">
              <a:solidFill>
                <a:srgbClr val="3797C6"/>
              </a:solidFill>
              <a:prstDash val="solid"/>
              <a:miter lim="400000"/>
            </a:ln>
          </a:top>
          <a:bottom>
            <a:ln w="12700" cap="flat">
              <a:solidFill>
                <a:srgbClr val="3797C6"/>
              </a:solidFill>
              <a:prstDash val="solid"/>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25400" cap="flat">
              <a:solidFill>
                <a:srgbClr val="3797C6"/>
              </a:solidFill>
              <a:prstDash val="solid"/>
              <a:miter lim="400000"/>
            </a:ln>
          </a:left>
          <a:right>
            <a:ln w="12700" cap="flat">
              <a:noFill/>
              <a:miter lim="400000"/>
            </a:ln>
          </a:right>
          <a:top>
            <a:ln w="12700" cap="flat">
              <a:solidFill>
                <a:srgbClr val="3797C6"/>
              </a:solidFill>
              <a:prstDash val="solid"/>
              <a:miter lim="400000"/>
            </a:ln>
          </a:top>
          <a:bottom>
            <a:ln w="12700" cap="flat">
              <a:solidFill>
                <a:srgbClr val="3797C6"/>
              </a:solidFill>
              <a:prstDash val="solid"/>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25400" cap="flat">
              <a:solidFill>
                <a:srgbClr val="3797C6"/>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solidFill>
                <a:srgbClr val="3797C6"/>
              </a:solidFill>
              <a:prstDash val="solid"/>
              <a:miter lim="400000"/>
            </a:ln>
          </a:left>
          <a:right>
            <a:ln w="12700" cap="flat">
              <a:solidFill>
                <a:srgbClr val="3797C6"/>
              </a:solidFill>
              <a:prstDash val="solid"/>
              <a:miter lim="400000"/>
            </a:ln>
          </a:right>
          <a:top>
            <a:ln w="25400" cap="flat">
              <a:solidFill>
                <a:srgbClr val="3797C6"/>
              </a:solidFill>
              <a:prstDash val="solid"/>
              <a:miter lim="400000"/>
            </a:ln>
          </a:top>
          <a:bottom>
            <a:ln w="12700" cap="flat">
              <a:noFill/>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85" autoAdjust="0"/>
    <p:restoredTop sz="82270" autoAdjust="0"/>
  </p:normalViewPr>
  <p:slideViewPr>
    <p:cSldViewPr snapToGrid="0" snapToObjects="1">
      <p:cViewPr>
        <p:scale>
          <a:sx n="39" d="100"/>
          <a:sy n="39" d="100"/>
        </p:scale>
        <p:origin x="-974" y="-58"/>
      </p:cViewPr>
      <p:guideLst>
        <p:guide orient="horz" pos="4320"/>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71" d="100"/>
        <a:sy n="71" d="100"/>
      </p:scale>
      <p:origin x="0" y="0"/>
    </p:cViewPr>
  </p:sorterViewPr>
  <p:notesViewPr>
    <p:cSldViewPr snapToGrid="0" snapToObjects="1">
      <p:cViewPr varScale="1">
        <p:scale>
          <a:sx n="109" d="100"/>
          <a:sy n="109" d="100"/>
        </p:scale>
        <p:origin x="2056"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2"/>
            <a:ext cx="2945659" cy="49813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2"/>
            <a:ext cx="2945659" cy="498135"/>
          </a:xfrm>
          <a:prstGeom prst="rect">
            <a:avLst/>
          </a:prstGeom>
        </p:spPr>
        <p:txBody>
          <a:bodyPr vert="horz" lIns="91440" tIns="45720" rIns="91440" bIns="45720" rtlCol="0"/>
          <a:lstStyle>
            <a:lvl1pPr algn="r">
              <a:defRPr sz="1200"/>
            </a:lvl1pPr>
          </a:lstStyle>
          <a:p>
            <a:fld id="{0BA45588-7219-3748-A59F-CE722A4D6D24}" type="datetimeFigureOut">
              <a:rPr lang="de-DE" smtClean="0"/>
              <a:t>18.04.2018</a:t>
            </a:fld>
            <a:endParaRPr lang="de-DE"/>
          </a:p>
        </p:txBody>
      </p:sp>
      <p:sp>
        <p:nvSpPr>
          <p:cNvPr id="4" name="Fußzeilenplatzhalter 3"/>
          <p:cNvSpPr>
            <a:spLocks noGrp="1"/>
          </p:cNvSpPr>
          <p:nvPr>
            <p:ph type="ftr" sz="quarter" idx="2"/>
          </p:nvPr>
        </p:nvSpPr>
        <p:spPr>
          <a:xfrm>
            <a:off x="1" y="9430092"/>
            <a:ext cx="2945659" cy="498134"/>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30092"/>
            <a:ext cx="2945659" cy="498134"/>
          </a:xfrm>
          <a:prstGeom prst="rect">
            <a:avLst/>
          </a:prstGeom>
        </p:spPr>
        <p:txBody>
          <a:bodyPr vert="horz" lIns="91440" tIns="45720" rIns="91440" bIns="45720" rtlCol="0" anchor="b"/>
          <a:lstStyle>
            <a:lvl1pPr algn="r">
              <a:defRPr sz="1200"/>
            </a:lvl1pPr>
          </a:lstStyle>
          <a:p>
            <a:fld id="{13BDC06C-3ACD-8A4D-8AE1-821CF7D982A9}" type="slidenum">
              <a:rPr lang="de-DE" smtClean="0"/>
              <a:t>‹nr.›</a:t>
            </a:fld>
            <a:endParaRPr lang="de-DE"/>
          </a:p>
        </p:txBody>
      </p:sp>
    </p:spTree>
    <p:extLst>
      <p:ext uri="{BB962C8B-B14F-4D97-AF65-F5344CB8AC3E}">
        <p14:creationId xmlns:p14="http://schemas.microsoft.com/office/powerpoint/2010/main" val="16984814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3" name="Shape 1003"/>
          <p:cNvSpPr>
            <a:spLocks noGrp="1" noRot="1" noChangeAspect="1"/>
          </p:cNvSpPr>
          <p:nvPr>
            <p:ph type="sldImg"/>
          </p:nvPr>
        </p:nvSpPr>
        <p:spPr>
          <a:xfrm>
            <a:off x="90488" y="744538"/>
            <a:ext cx="6616700" cy="3722687"/>
          </a:xfrm>
          <a:prstGeom prst="rect">
            <a:avLst/>
          </a:prstGeom>
        </p:spPr>
        <p:txBody>
          <a:bodyPr/>
          <a:lstStyle/>
          <a:p>
            <a:endParaRPr/>
          </a:p>
        </p:txBody>
      </p:sp>
      <p:sp>
        <p:nvSpPr>
          <p:cNvPr id="1004" name="Shape 1004"/>
          <p:cNvSpPr>
            <a:spLocks noGrp="1"/>
          </p:cNvSpPr>
          <p:nvPr>
            <p:ph type="body" sz="quarter" idx="1"/>
          </p:nvPr>
        </p:nvSpPr>
        <p:spPr>
          <a:xfrm>
            <a:off x="906357" y="4715908"/>
            <a:ext cx="4984962" cy="4467701"/>
          </a:xfrm>
          <a:prstGeom prst="rect">
            <a:avLst/>
          </a:prstGeom>
        </p:spPr>
        <p:txBody>
          <a:bodyPr/>
          <a:lstStyle/>
          <a:p>
            <a:endParaRPr/>
          </a:p>
        </p:txBody>
      </p:sp>
    </p:spTree>
    <p:extLst>
      <p:ext uri="{BB962C8B-B14F-4D97-AF65-F5344CB8AC3E}">
        <p14:creationId xmlns:p14="http://schemas.microsoft.com/office/powerpoint/2010/main" val="262961339"/>
      </p:ext>
    </p:extLst>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228600" defTabSz="457200" latinLnBrk="0">
      <a:defRPr sz="2200">
        <a:latin typeface="Lucida Grande"/>
        <a:ea typeface="Lucida Grande"/>
        <a:cs typeface="Lucida Grande"/>
        <a:sym typeface="Lucida Grande"/>
      </a:defRPr>
    </a:lvl2pPr>
    <a:lvl3pPr indent="457200" defTabSz="457200" latinLnBrk="0">
      <a:defRPr sz="2200">
        <a:latin typeface="Lucida Grande"/>
        <a:ea typeface="Lucida Grande"/>
        <a:cs typeface="Lucida Grande"/>
        <a:sym typeface="Lucida Grande"/>
      </a:defRPr>
    </a:lvl3pPr>
    <a:lvl4pPr indent="685800" defTabSz="457200" latinLnBrk="0">
      <a:defRPr sz="2200">
        <a:latin typeface="Lucida Grande"/>
        <a:ea typeface="Lucida Grande"/>
        <a:cs typeface="Lucida Grande"/>
        <a:sym typeface="Lucida Grande"/>
      </a:defRPr>
    </a:lvl4pPr>
    <a:lvl5pPr indent="914400" defTabSz="457200" latinLnBrk="0">
      <a:defRPr sz="2200">
        <a:latin typeface="Lucida Grande"/>
        <a:ea typeface="Lucida Grande"/>
        <a:cs typeface="Lucida Grande"/>
        <a:sym typeface="Lucida Grande"/>
      </a:defRPr>
    </a:lvl5pPr>
    <a:lvl6pPr indent="1143000" defTabSz="457200" latinLnBrk="0">
      <a:defRPr sz="2200">
        <a:latin typeface="Lucida Grande"/>
        <a:ea typeface="Lucida Grande"/>
        <a:cs typeface="Lucida Grande"/>
        <a:sym typeface="Lucida Grande"/>
      </a:defRPr>
    </a:lvl6pPr>
    <a:lvl7pPr indent="1371600" defTabSz="457200" latinLnBrk="0">
      <a:defRPr sz="2200">
        <a:latin typeface="Lucida Grande"/>
        <a:ea typeface="Lucida Grande"/>
        <a:cs typeface="Lucida Grande"/>
        <a:sym typeface="Lucida Grande"/>
      </a:defRPr>
    </a:lvl7pPr>
    <a:lvl8pPr indent="1600200" defTabSz="457200" latinLnBrk="0">
      <a:defRPr sz="2200">
        <a:latin typeface="Lucida Grande"/>
        <a:ea typeface="Lucida Grande"/>
        <a:cs typeface="Lucida Grande"/>
        <a:sym typeface="Lucida Grande"/>
      </a:defRPr>
    </a:lvl8pPr>
    <a:lvl9pPr indent="1828800" defTabSz="457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4077222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smtClean="0"/>
          </a:p>
          <a:p>
            <a:r>
              <a:rPr lang="da-DK" dirty="0" smtClean="0"/>
              <a:t>OFFENTLIGE OG PRIVATE ARBEJDSPLADSER</a:t>
            </a:r>
          </a:p>
          <a:p>
            <a:r>
              <a:rPr lang="da-DK" dirty="0" smtClean="0"/>
              <a:t>Stat, region og kommune</a:t>
            </a:r>
          </a:p>
          <a:p>
            <a:r>
              <a:rPr lang="da-DK" dirty="0" smtClean="0"/>
              <a:t>Monfaglige og tværfaglige</a:t>
            </a:r>
            <a:r>
              <a:rPr lang="da-DK" baseline="0" dirty="0" smtClean="0"/>
              <a:t> teams. </a:t>
            </a:r>
            <a:endParaRPr lang="da-DK" dirty="0"/>
          </a:p>
        </p:txBody>
      </p:sp>
    </p:spTree>
    <p:extLst>
      <p:ext uri="{BB962C8B-B14F-4D97-AF65-F5344CB8AC3E}">
        <p14:creationId xmlns:p14="http://schemas.microsoft.com/office/powerpoint/2010/main" val="566127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Sara – Når man er i centrum er man ikke en del af fællesskabet ( Jesper Juul)</a:t>
            </a:r>
            <a:endParaRPr lang="da-DK" dirty="0"/>
          </a:p>
        </p:txBody>
      </p:sp>
    </p:spTree>
    <p:extLst>
      <p:ext uri="{BB962C8B-B14F-4D97-AF65-F5344CB8AC3E}">
        <p14:creationId xmlns:p14="http://schemas.microsoft.com/office/powerpoint/2010/main" val="3672858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491403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711332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Sociale fællesskaber</a:t>
            </a:r>
            <a:r>
              <a:rPr lang="da-DK" baseline="0" dirty="0" smtClean="0"/>
              <a:t> </a:t>
            </a:r>
          </a:p>
          <a:p>
            <a:r>
              <a:rPr lang="da-DK" baseline="0" dirty="0" smtClean="0"/>
              <a:t>Maddannelse og </a:t>
            </a:r>
            <a:r>
              <a:rPr lang="da-DK" baseline="0" dirty="0" err="1" smtClean="0"/>
              <a:t>mestring</a:t>
            </a:r>
            <a:r>
              <a:rPr lang="da-DK" baseline="0" dirty="0" smtClean="0"/>
              <a:t> af egen sundhed</a:t>
            </a:r>
          </a:p>
          <a:p>
            <a:r>
              <a:rPr lang="da-DK" baseline="0" dirty="0" smtClean="0"/>
              <a:t>Efterværn</a:t>
            </a:r>
          </a:p>
          <a:p>
            <a:r>
              <a:rPr lang="da-DK" baseline="0" dirty="0" smtClean="0"/>
              <a:t>Vellykkede behandlingsforløb </a:t>
            </a:r>
          </a:p>
          <a:p>
            <a:r>
              <a:rPr lang="da-DK" baseline="0" dirty="0" smtClean="0"/>
              <a:t>Rehabilitering </a:t>
            </a:r>
            <a:endParaRPr lang="da-DK" dirty="0"/>
          </a:p>
        </p:txBody>
      </p:sp>
    </p:spTree>
    <p:extLst>
      <p:ext uri="{BB962C8B-B14F-4D97-AF65-F5344CB8AC3E}">
        <p14:creationId xmlns:p14="http://schemas.microsoft.com/office/powerpoint/2010/main" val="843780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Tree>
    <p:extLst>
      <p:ext uri="{BB962C8B-B14F-4D97-AF65-F5344CB8AC3E}">
        <p14:creationId xmlns:p14="http://schemas.microsoft.com/office/powerpoint/2010/main" val="534344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698673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Tree>
    <p:extLst>
      <p:ext uri="{BB962C8B-B14F-4D97-AF65-F5344CB8AC3E}">
        <p14:creationId xmlns:p14="http://schemas.microsoft.com/office/powerpoint/2010/main" val="3491894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Tree>
    <p:extLst>
      <p:ext uri="{BB962C8B-B14F-4D97-AF65-F5344CB8AC3E}">
        <p14:creationId xmlns:p14="http://schemas.microsoft.com/office/powerpoint/2010/main" val="4040164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Tree>
    <p:extLst>
      <p:ext uri="{BB962C8B-B14F-4D97-AF65-F5344CB8AC3E}">
        <p14:creationId xmlns:p14="http://schemas.microsoft.com/office/powerpoint/2010/main" val="1726038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Kort om uddannelserne </a:t>
            </a:r>
          </a:p>
          <a:p>
            <a:endParaRPr lang="da-DK" dirty="0" smtClean="0"/>
          </a:p>
          <a:p>
            <a:r>
              <a:rPr lang="da-DK" dirty="0" smtClean="0"/>
              <a:t>Erhvervsskole,</a:t>
            </a:r>
            <a:r>
              <a:rPr lang="da-DK" baseline="0" dirty="0" smtClean="0"/>
              <a:t> Professionshøjskole og universitet</a:t>
            </a:r>
            <a:endParaRPr lang="da-DK" dirty="0"/>
          </a:p>
        </p:txBody>
      </p:sp>
    </p:spTree>
    <p:extLst>
      <p:ext uri="{BB962C8B-B14F-4D97-AF65-F5344CB8AC3E}">
        <p14:creationId xmlns:p14="http://schemas.microsoft.com/office/powerpoint/2010/main" val="1051895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smtClean="0"/>
          </a:p>
          <a:p>
            <a:endParaRPr lang="da-DK" dirty="0"/>
          </a:p>
        </p:txBody>
      </p:sp>
    </p:spTree>
    <p:extLst>
      <p:ext uri="{BB962C8B-B14F-4D97-AF65-F5344CB8AC3E}">
        <p14:creationId xmlns:p14="http://schemas.microsoft.com/office/powerpoint/2010/main" val="2907797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0" name="Shape 190"/>
          <p:cNvSpPr txBox="1">
            <a:spLocks noGrp="1"/>
          </p:cNvSpPr>
          <p:nvPr>
            <p:ph type="body" idx="1"/>
          </p:nvPr>
        </p:nvSpPr>
        <p:spPr>
          <a:xfrm>
            <a:off x="679768" y="4715907"/>
            <a:ext cx="5438100" cy="4467714"/>
          </a:xfrm>
          <a:prstGeom prst="rect">
            <a:avLst/>
          </a:prstGeom>
        </p:spPr>
        <p:txBody>
          <a:bodyPr lIns="91425" tIns="91425" rIns="91425" bIns="91425" anchor="t" anchorCtr="0">
            <a:noAutofit/>
          </a:bodyPr>
          <a:lstStyle/>
          <a:p>
            <a:pPr lvl="0">
              <a:spcBef>
                <a:spcPts val="0"/>
              </a:spcBef>
              <a:buNone/>
            </a:pPr>
            <a:endParaRPr dirty="0"/>
          </a:p>
        </p:txBody>
      </p:sp>
      <p:sp>
        <p:nvSpPr>
          <p:cNvPr id="191" name="Shape 191"/>
          <p:cNvSpPr txBox="1">
            <a:spLocks noGrp="1"/>
          </p:cNvSpPr>
          <p:nvPr>
            <p:ph type="sldNum" idx="12"/>
          </p:nvPr>
        </p:nvSpPr>
        <p:spPr>
          <a:xfrm>
            <a:off x="3850442" y="9430090"/>
            <a:ext cx="2945700" cy="496279"/>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da-DK"/>
              <a:t>4</a:t>
            </a:fld>
            <a:endParaRPr lang="da-DK"/>
          </a:p>
        </p:txBody>
      </p:sp>
    </p:spTree>
    <p:extLst>
      <p:ext uri="{BB962C8B-B14F-4D97-AF65-F5344CB8AC3E}">
        <p14:creationId xmlns:p14="http://schemas.microsoft.com/office/powerpoint/2010/main" val="3681122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baseline="0" dirty="0" smtClean="0"/>
          </a:p>
        </p:txBody>
      </p:sp>
    </p:spTree>
    <p:extLst>
      <p:ext uri="{BB962C8B-B14F-4D97-AF65-F5344CB8AC3E}">
        <p14:creationId xmlns:p14="http://schemas.microsoft.com/office/powerpoint/2010/main" val="2262498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3207618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Sociale fællesskaber</a:t>
            </a:r>
            <a:r>
              <a:rPr lang="da-DK" baseline="0" dirty="0" smtClean="0"/>
              <a:t> </a:t>
            </a:r>
          </a:p>
          <a:p>
            <a:r>
              <a:rPr lang="da-DK" baseline="0" dirty="0" err="1" smtClean="0"/>
              <a:t>Habilitering</a:t>
            </a:r>
            <a:r>
              <a:rPr lang="da-DK" baseline="0" dirty="0" smtClean="0"/>
              <a:t> Maddannelse og </a:t>
            </a:r>
            <a:r>
              <a:rPr lang="da-DK" baseline="0" dirty="0" err="1" smtClean="0"/>
              <a:t>mestring</a:t>
            </a:r>
            <a:r>
              <a:rPr lang="da-DK" baseline="0" dirty="0" smtClean="0"/>
              <a:t> af egen sundhed</a:t>
            </a:r>
          </a:p>
          <a:p>
            <a:r>
              <a:rPr lang="da-DK" baseline="0" dirty="0" smtClean="0"/>
              <a:t>Efterværn</a:t>
            </a:r>
          </a:p>
          <a:p>
            <a:r>
              <a:rPr lang="da-DK" baseline="0" dirty="0" smtClean="0"/>
              <a:t>Vellykkede behandlingsforløb </a:t>
            </a:r>
          </a:p>
          <a:p>
            <a:r>
              <a:rPr lang="da-DK" baseline="0" dirty="0" smtClean="0"/>
              <a:t>Rehabilitering </a:t>
            </a:r>
            <a:endParaRPr lang="da-DK" dirty="0"/>
          </a:p>
        </p:txBody>
      </p:sp>
    </p:spTree>
    <p:extLst>
      <p:ext uri="{BB962C8B-B14F-4D97-AF65-F5344CB8AC3E}">
        <p14:creationId xmlns:p14="http://schemas.microsoft.com/office/powerpoint/2010/main" val="4116804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Tree>
    <p:extLst>
      <p:ext uri="{BB962C8B-B14F-4D97-AF65-F5344CB8AC3E}">
        <p14:creationId xmlns:p14="http://schemas.microsoft.com/office/powerpoint/2010/main" val="1272101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Billeder er valgfrit</a:t>
            </a:r>
            <a:endParaRPr lang="da-DK" baseline="0" dirty="0" smtClean="0"/>
          </a:p>
          <a:p>
            <a:endParaRPr lang="da-DK" dirty="0" smtClean="0"/>
          </a:p>
          <a:p>
            <a:endParaRPr lang="da-DK" dirty="0"/>
          </a:p>
        </p:txBody>
      </p:sp>
    </p:spTree>
    <p:extLst>
      <p:ext uri="{BB962C8B-B14F-4D97-AF65-F5344CB8AC3E}">
        <p14:creationId xmlns:p14="http://schemas.microsoft.com/office/powerpoint/2010/main" val="5101928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mindelig side med farvet bok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da-DK" dirty="0" smtClean="0"/>
              <a:t>Klik for at redigere i master</a:t>
            </a:r>
            <a:endParaRPr lang="da-DK" dirty="0"/>
          </a:p>
        </p:txBody>
      </p:sp>
      <p:sp>
        <p:nvSpPr>
          <p:cNvPr id="4" name="Pladsholder til tekst 3"/>
          <p:cNvSpPr>
            <a:spLocks noGrp="1"/>
          </p:cNvSpPr>
          <p:nvPr>
            <p:ph type="body" sz="quarter" idx="10"/>
          </p:nvPr>
        </p:nvSpPr>
        <p:spPr>
          <a:xfrm>
            <a:off x="1676400" y="3803650"/>
            <a:ext cx="18110200" cy="9220200"/>
          </a:xfrm>
        </p:spPr>
        <p:txBody>
          <a:bodyPr>
            <a:normAutofit/>
          </a:bodyPr>
          <a:lstStyle>
            <a:lvl1pPr>
              <a:defRPr sz="4000" b="0">
                <a:latin typeface="Arial" panose="020B0604020202020204" pitchFamily="34" charset="0"/>
                <a:cs typeface="Arial" panose="020B0604020202020204" pitchFamily="34" charset="0"/>
              </a:defRPr>
            </a:lvl1pPr>
            <a:lvl2pPr>
              <a:defRPr sz="4000" b="0">
                <a:latin typeface="Arial" panose="020B0604020202020204" pitchFamily="34" charset="0"/>
                <a:cs typeface="Arial" panose="020B0604020202020204" pitchFamily="34" charset="0"/>
              </a:defRPr>
            </a:lvl2pPr>
            <a:lvl3pPr>
              <a:defRPr sz="4000" b="0">
                <a:latin typeface="Arial" panose="020B0604020202020204" pitchFamily="34" charset="0"/>
                <a:cs typeface="Arial" panose="020B0604020202020204" pitchFamily="34" charset="0"/>
              </a:defRPr>
            </a:lvl3pPr>
            <a:lvl4pPr>
              <a:defRPr sz="4000" b="0">
                <a:latin typeface="Arial" panose="020B0604020202020204" pitchFamily="34" charset="0"/>
                <a:cs typeface="Arial" panose="020B0604020202020204" pitchFamily="34" charset="0"/>
              </a:defRPr>
            </a:lvl4pPr>
            <a:lvl5pPr>
              <a:defRPr sz="4000" b="0">
                <a:latin typeface="Arial" panose="020B0604020202020204" pitchFamily="34" charset="0"/>
                <a:cs typeface="Arial" panose="020B0604020202020204" pitchFamily="34" charset="0"/>
              </a:defRPr>
            </a:lvl5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5" name="Rektangel 4"/>
          <p:cNvSpPr/>
          <p:nvPr userDrawn="1"/>
        </p:nvSpPr>
        <p:spPr>
          <a:xfrm>
            <a:off x="20293533" y="0"/>
            <a:ext cx="4090467" cy="13716000"/>
          </a:xfrm>
          <a:prstGeom prst="rect">
            <a:avLst/>
          </a:prstGeom>
          <a:solidFill>
            <a:srgbClr val="9DD0B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Billed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43657" y="657271"/>
            <a:ext cx="2627313" cy="807673"/>
          </a:xfrm>
          <a:prstGeom prst="rect">
            <a:avLst/>
          </a:prstGeom>
        </p:spPr>
      </p:pic>
    </p:spTree>
    <p:extLst>
      <p:ext uri="{BB962C8B-B14F-4D97-AF65-F5344CB8AC3E}">
        <p14:creationId xmlns:p14="http://schemas.microsoft.com/office/powerpoint/2010/main" val="41679481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Venstre foto og tekst">
    <p:spTree>
      <p:nvGrpSpPr>
        <p:cNvPr id="1" name=""/>
        <p:cNvGrpSpPr/>
        <p:nvPr/>
      </p:nvGrpSpPr>
      <p:grpSpPr>
        <a:xfrm>
          <a:off x="0" y="0"/>
          <a:ext cx="0" cy="0"/>
          <a:chOff x="0" y="0"/>
          <a:chExt cx="0" cy="0"/>
        </a:xfrm>
      </p:grpSpPr>
      <p:sp>
        <p:nvSpPr>
          <p:cNvPr id="153" name="Foliennummer"/>
          <p:cNvSpPr>
            <a:spLocks noGrp="1"/>
          </p:cNvSpPr>
          <p:nvPr>
            <p:ph type="sldNum" sz="quarter" idx="2"/>
          </p:nvPr>
        </p:nvSpPr>
        <p:spPr>
          <a:xfrm>
            <a:off x="12185650" y="13081000"/>
            <a:ext cx="453238" cy="469900"/>
          </a:xfrm>
          <a:prstGeom prst="rect">
            <a:avLst/>
          </a:prstGeom>
        </p:spPr>
        <p:txBody>
          <a:bodyPr/>
          <a:lstStyle/>
          <a:p>
            <a:fld id="{86CB4B4D-7CA3-9044-876B-883B54F8677D}" type="slidenum">
              <a:t>‹nr.›</a:t>
            </a:fld>
            <a:endParaRPr/>
          </a:p>
        </p:txBody>
      </p:sp>
      <p:sp>
        <p:nvSpPr>
          <p:cNvPr id="5" name="Bild"/>
          <p:cNvSpPr>
            <a:spLocks noGrp="1"/>
          </p:cNvSpPr>
          <p:nvPr>
            <p:ph type="pic" sz="quarter" idx="14"/>
          </p:nvPr>
        </p:nvSpPr>
        <p:spPr>
          <a:xfrm>
            <a:off x="0" y="0"/>
            <a:ext cx="10028120" cy="13716000"/>
          </a:xfrm>
          <a:prstGeom prst="rect">
            <a:avLst/>
          </a:prstGeom>
          <a:pattFill prst="pct5">
            <a:fgClr>
              <a:schemeClr val="accent1"/>
            </a:fgClr>
            <a:bgClr>
              <a:schemeClr val="bg1"/>
            </a:bgClr>
          </a:pattFill>
        </p:spPr>
        <p:txBody>
          <a:bodyPr lIns="91439" tIns="45719" rIns="91439" bIns="45719" anchor="t">
            <a:noAutofit/>
          </a:bodyPr>
          <a:lstStyle/>
          <a:p>
            <a:endParaRPr/>
          </a:p>
        </p:txBody>
      </p:sp>
      <p:sp>
        <p:nvSpPr>
          <p:cNvPr id="4" name="Titel 1"/>
          <p:cNvSpPr>
            <a:spLocks noGrp="1"/>
          </p:cNvSpPr>
          <p:nvPr>
            <p:ph type="title"/>
          </p:nvPr>
        </p:nvSpPr>
        <p:spPr>
          <a:xfrm>
            <a:off x="11164779" y="730250"/>
            <a:ext cx="10027546" cy="2651125"/>
          </a:xfrm>
        </p:spPr>
        <p:txBody>
          <a:bodyPr/>
          <a:lstStyle>
            <a:lvl1pPr>
              <a:defRPr>
                <a:latin typeface="Arial" panose="020B0604020202020204" pitchFamily="34" charset="0"/>
                <a:cs typeface="Arial" panose="020B0604020202020204" pitchFamily="34" charset="0"/>
              </a:defRPr>
            </a:lvl1pPr>
          </a:lstStyle>
          <a:p>
            <a:r>
              <a:rPr lang="da-DK" dirty="0" smtClean="0"/>
              <a:t>Klik for at redigere i master</a:t>
            </a:r>
            <a:endParaRPr lang="da-DK" dirty="0"/>
          </a:p>
        </p:txBody>
      </p:sp>
      <p:sp>
        <p:nvSpPr>
          <p:cNvPr id="6" name="Pladsholder til tekst 3"/>
          <p:cNvSpPr>
            <a:spLocks noGrp="1"/>
          </p:cNvSpPr>
          <p:nvPr>
            <p:ph type="body" sz="quarter" idx="10"/>
          </p:nvPr>
        </p:nvSpPr>
        <p:spPr>
          <a:xfrm>
            <a:off x="11164903" y="3803650"/>
            <a:ext cx="10027663" cy="9220200"/>
          </a:xfrm>
        </p:spPr>
        <p:txBody>
          <a:bodyPr>
            <a:normAutofit/>
          </a:bodyPr>
          <a:lstStyle>
            <a:lvl1pPr>
              <a:defRPr sz="4000" b="0">
                <a:latin typeface="Arial" panose="020B0604020202020204" pitchFamily="34" charset="0"/>
                <a:cs typeface="Arial" panose="020B0604020202020204" pitchFamily="34" charset="0"/>
              </a:defRPr>
            </a:lvl1pPr>
            <a:lvl2pPr>
              <a:defRPr sz="4000" b="0">
                <a:latin typeface="Arial" panose="020B0604020202020204" pitchFamily="34" charset="0"/>
                <a:cs typeface="Arial" panose="020B0604020202020204" pitchFamily="34" charset="0"/>
              </a:defRPr>
            </a:lvl2pPr>
            <a:lvl3pPr>
              <a:defRPr sz="4000" b="0">
                <a:latin typeface="Arial" panose="020B0604020202020204" pitchFamily="34" charset="0"/>
                <a:cs typeface="Arial" panose="020B0604020202020204" pitchFamily="34" charset="0"/>
              </a:defRPr>
            </a:lvl3pPr>
            <a:lvl4pPr>
              <a:defRPr sz="4000" b="0">
                <a:latin typeface="Arial" panose="020B0604020202020204" pitchFamily="34" charset="0"/>
                <a:cs typeface="Arial" panose="020B0604020202020204" pitchFamily="34" charset="0"/>
              </a:defRPr>
            </a:lvl4pPr>
            <a:lvl5pPr>
              <a:defRPr sz="4000" b="0">
                <a:latin typeface="Arial" panose="020B0604020202020204" pitchFamily="34" charset="0"/>
                <a:cs typeface="Arial" panose="020B0604020202020204" pitchFamily="34" charset="0"/>
              </a:defRPr>
            </a:lvl5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Forside">
    <p:spTree>
      <p:nvGrpSpPr>
        <p:cNvPr id="1" name=""/>
        <p:cNvGrpSpPr/>
        <p:nvPr/>
      </p:nvGrpSpPr>
      <p:grpSpPr>
        <a:xfrm>
          <a:off x="0" y="0"/>
          <a:ext cx="0" cy="0"/>
          <a:chOff x="0" y="0"/>
          <a:chExt cx="0" cy="0"/>
        </a:xfrm>
      </p:grpSpPr>
      <p:sp>
        <p:nvSpPr>
          <p:cNvPr id="5" name="Bild"/>
          <p:cNvSpPr>
            <a:spLocks noGrp="1"/>
          </p:cNvSpPr>
          <p:nvPr>
            <p:ph type="pic" sz="quarter" idx="20"/>
          </p:nvPr>
        </p:nvSpPr>
        <p:spPr>
          <a:xfrm>
            <a:off x="0" y="0"/>
            <a:ext cx="24384000" cy="13716000"/>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dirty="0"/>
          </a:p>
        </p:txBody>
      </p:sp>
      <p:sp>
        <p:nvSpPr>
          <p:cNvPr id="13" name="Rektangel 12"/>
          <p:cNvSpPr/>
          <p:nvPr userDrawn="1"/>
        </p:nvSpPr>
        <p:spPr>
          <a:xfrm>
            <a:off x="7747101" y="5715000"/>
            <a:ext cx="16636900" cy="5349240"/>
          </a:xfrm>
          <a:prstGeom prst="rect">
            <a:avLst/>
          </a:prstGeom>
          <a:solidFill>
            <a:srgbClr val="9DD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chteck"/>
          <p:cNvSpPr/>
          <p:nvPr userDrawn="1"/>
        </p:nvSpPr>
        <p:spPr>
          <a:xfrm>
            <a:off x="1270000" y="1905000"/>
            <a:ext cx="63500" cy="3810000"/>
          </a:xfrm>
          <a:prstGeom prst="rect">
            <a:avLst/>
          </a:prstGeom>
          <a:solidFill>
            <a:schemeClr val="bg1"/>
          </a:solidFill>
          <a:ln w="12700">
            <a:miter lim="400000"/>
          </a:ln>
        </p:spPr>
        <p:txBody>
          <a:bodyPr lIns="50800" tIns="50800" rIns="50800" bIns="50800" anchor="ctr"/>
          <a:lstStyle/>
          <a:p>
            <a:pPr>
              <a:defRPr sz="3200">
                <a:solidFill>
                  <a:srgbClr val="0433FF"/>
                </a:solidFill>
              </a:defRPr>
            </a:pPr>
            <a:endParaRPr>
              <a:solidFill>
                <a:schemeClr val="bg1"/>
              </a:solidFill>
            </a:endParaRPr>
          </a:p>
        </p:txBody>
      </p:sp>
      <p:sp>
        <p:nvSpPr>
          <p:cNvPr id="11" name="Titel 1"/>
          <p:cNvSpPr>
            <a:spLocks noGrp="1"/>
          </p:cNvSpPr>
          <p:nvPr>
            <p:ph type="title" hasCustomPrompt="1"/>
          </p:nvPr>
        </p:nvSpPr>
        <p:spPr>
          <a:xfrm>
            <a:off x="8704607" y="6752228"/>
            <a:ext cx="10951151" cy="2651125"/>
          </a:xfrm>
        </p:spPr>
        <p:txBody>
          <a:bodyPr>
            <a:normAutofit/>
          </a:bodyPr>
          <a:lstStyle>
            <a:lvl1pPr>
              <a:defRPr sz="4500">
                <a:solidFill>
                  <a:schemeClr val="bg1"/>
                </a:solidFill>
                <a:latin typeface="Arial" panose="020B0604020202020204" pitchFamily="34" charset="0"/>
                <a:cs typeface="Arial" panose="020B0604020202020204" pitchFamily="34" charset="0"/>
              </a:defRPr>
            </a:lvl1pPr>
          </a:lstStyle>
          <a:p>
            <a:r>
              <a:rPr lang="da-DK" dirty="0" smtClean="0"/>
              <a:t>KLIK FOR AT REDIGERE I MASTER</a:t>
            </a:r>
            <a:endParaRPr lang="da-DK" dirty="0"/>
          </a:p>
        </p:txBody>
      </p:sp>
      <p:pic>
        <p:nvPicPr>
          <p:cNvPr id="10" name="Billed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531469" y="8190731"/>
            <a:ext cx="2627313" cy="8076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Fotogalleri med små udsagn">
    <p:spTree>
      <p:nvGrpSpPr>
        <p:cNvPr id="1" name=""/>
        <p:cNvGrpSpPr/>
        <p:nvPr/>
      </p:nvGrpSpPr>
      <p:grpSpPr>
        <a:xfrm>
          <a:off x="0" y="0"/>
          <a:ext cx="0" cy="0"/>
          <a:chOff x="0" y="0"/>
          <a:chExt cx="0" cy="0"/>
        </a:xfrm>
      </p:grpSpPr>
      <p:sp>
        <p:nvSpPr>
          <p:cNvPr id="211" name="Foliennummer"/>
          <p:cNvSpPr>
            <a:spLocks noGrp="1"/>
          </p:cNvSpPr>
          <p:nvPr>
            <p:ph type="sldNum" sz="quarter" idx="2"/>
          </p:nvPr>
        </p:nvSpPr>
        <p:spPr>
          <a:xfrm>
            <a:off x="12185650" y="13081000"/>
            <a:ext cx="453238" cy="469900"/>
          </a:xfrm>
          <a:prstGeom prst="rect">
            <a:avLst/>
          </a:prstGeom>
        </p:spPr>
        <p:txBody>
          <a:bodyPr/>
          <a:lstStyle/>
          <a:p>
            <a:fld id="{86CB4B4D-7CA3-9044-876B-883B54F8677D}" type="slidenum">
              <a:t>‹nr.›</a:t>
            </a:fld>
            <a:endParaRPr/>
          </a:p>
        </p:txBody>
      </p:sp>
      <p:sp>
        <p:nvSpPr>
          <p:cNvPr id="11" name="Bild"/>
          <p:cNvSpPr>
            <a:spLocks noGrp="1"/>
          </p:cNvSpPr>
          <p:nvPr>
            <p:ph type="pic" sz="quarter" idx="17"/>
          </p:nvPr>
        </p:nvSpPr>
        <p:spPr>
          <a:xfrm>
            <a:off x="0" y="0"/>
            <a:ext cx="6095901" cy="7873852"/>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dirty="0"/>
          </a:p>
        </p:txBody>
      </p:sp>
      <p:sp>
        <p:nvSpPr>
          <p:cNvPr id="12" name="Bild"/>
          <p:cNvSpPr>
            <a:spLocks noGrp="1"/>
          </p:cNvSpPr>
          <p:nvPr>
            <p:ph type="pic" sz="quarter" idx="18"/>
          </p:nvPr>
        </p:nvSpPr>
        <p:spPr>
          <a:xfrm>
            <a:off x="6089749" y="0"/>
            <a:ext cx="6095901" cy="13715852"/>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dirty="0"/>
          </a:p>
        </p:txBody>
      </p:sp>
      <p:sp>
        <p:nvSpPr>
          <p:cNvPr id="13" name="Bild"/>
          <p:cNvSpPr>
            <a:spLocks noGrp="1"/>
          </p:cNvSpPr>
          <p:nvPr>
            <p:ph type="pic" sz="quarter" idx="19"/>
          </p:nvPr>
        </p:nvSpPr>
        <p:spPr>
          <a:xfrm>
            <a:off x="18256348" y="0"/>
            <a:ext cx="6152955" cy="13715852"/>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dirty="0"/>
          </a:p>
        </p:txBody>
      </p:sp>
      <p:sp>
        <p:nvSpPr>
          <p:cNvPr id="14" name="Bild"/>
          <p:cNvSpPr>
            <a:spLocks noGrp="1"/>
          </p:cNvSpPr>
          <p:nvPr>
            <p:ph type="pic" sz="quarter" idx="20"/>
          </p:nvPr>
        </p:nvSpPr>
        <p:spPr>
          <a:xfrm>
            <a:off x="12166698" y="7873852"/>
            <a:ext cx="6095901" cy="5842148"/>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dirty="0"/>
          </a:p>
        </p:txBody>
      </p:sp>
      <p:pic>
        <p:nvPicPr>
          <p:cNvPr id="7" name="Billed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43657" y="657271"/>
            <a:ext cx="2627313" cy="807673"/>
          </a:xfrm>
          <a:prstGeom prst="rect">
            <a:avLst/>
          </a:prstGeom>
        </p:spPr>
      </p:pic>
    </p:spTree>
    <p:extLst>
      <p:ext uri="{BB962C8B-B14F-4D97-AF65-F5344CB8AC3E}">
        <p14:creationId xmlns:p14="http://schemas.microsoft.com/office/powerpoint/2010/main" val="2959802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Farvet  bjælke og foto vandret">
    <p:spTree>
      <p:nvGrpSpPr>
        <p:cNvPr id="1" name=""/>
        <p:cNvGrpSpPr/>
        <p:nvPr/>
      </p:nvGrpSpPr>
      <p:grpSpPr>
        <a:xfrm>
          <a:off x="0" y="0"/>
          <a:ext cx="0" cy="0"/>
          <a:chOff x="0" y="0"/>
          <a:chExt cx="0" cy="0"/>
        </a:xfrm>
      </p:grpSpPr>
      <p:sp>
        <p:nvSpPr>
          <p:cNvPr id="15" name="Bild"/>
          <p:cNvSpPr>
            <a:spLocks noGrp="1"/>
          </p:cNvSpPr>
          <p:nvPr>
            <p:ph type="pic" sz="quarter" idx="20"/>
          </p:nvPr>
        </p:nvSpPr>
        <p:spPr>
          <a:xfrm>
            <a:off x="0" y="8577072"/>
            <a:ext cx="24396142" cy="5231136"/>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5" name="Rektangel 4"/>
          <p:cNvSpPr/>
          <p:nvPr userDrawn="1"/>
        </p:nvSpPr>
        <p:spPr>
          <a:xfrm>
            <a:off x="-1" y="0"/>
            <a:ext cx="24384001" cy="8577072"/>
          </a:xfrm>
          <a:prstGeom prst="rect">
            <a:avLst/>
          </a:prstGeom>
          <a:solidFill>
            <a:srgbClr val="9DD0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Billed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43657" y="657271"/>
            <a:ext cx="2627313" cy="807673"/>
          </a:xfrm>
          <a:prstGeom prst="rect">
            <a:avLst/>
          </a:prstGeom>
        </p:spPr>
      </p:pic>
      <p:sp>
        <p:nvSpPr>
          <p:cNvPr id="9" name="Jasom rebu."/>
          <p:cNvSpPr/>
          <p:nvPr userDrawn="1"/>
        </p:nvSpPr>
        <p:spPr>
          <a:xfrm>
            <a:off x="2539999" y="9270107"/>
            <a:ext cx="4571405" cy="887217"/>
          </a:xfrm>
          <a:prstGeom prst="rect">
            <a:avLst/>
          </a:prstGeom>
          <a:ln w="12700">
            <a:miter lim="400000"/>
          </a:ln>
          <a:extLst>
            <a:ext uri="{C572A759-6A51-4108-AA02-DFA0A04FC94B}">
              <ma14:wrappingTextBoxFlag xmlns="" xmlns:ma14="http://schemas.microsoft.com/office/mac/drawingml/2011/main" val="1"/>
            </a:ext>
          </a:extLst>
        </p:spPr>
        <p:txBody>
          <a:bodyPr lIns="48766" tIns="48766" rIns="48766" bIns="48766" anchor="ctr"/>
          <a:lstStyle>
            <a:lvl1pPr algn="l">
              <a:lnSpc>
                <a:spcPct val="120000"/>
              </a:lnSpc>
              <a:spcBef>
                <a:spcPts val="5900"/>
              </a:spcBef>
              <a:defRPr sz="4800">
                <a:solidFill>
                  <a:srgbClr val="151314"/>
                </a:solidFill>
                <a:latin typeface="Montserrat Semi Bold"/>
                <a:ea typeface="Montserrat Semi Bold"/>
                <a:cs typeface="Montserrat Semi Bold"/>
                <a:sym typeface="Montserrat Semi Bold"/>
              </a:defRPr>
            </a:lvl1pPr>
          </a:lstStyle>
          <a:p>
            <a:endParaRPr dirty="0"/>
          </a:p>
        </p:txBody>
      </p:sp>
      <p:sp>
        <p:nvSpPr>
          <p:cNvPr id="11" name="Deteo clita kuasd fruda gubergren, nosotra sod seada dero meram takimata sanctus est Lorem sus At vero eos eta accusam eto justo fosduom dolores etomda jam rebum. Steot clita kuasd gubergren, nosotrad seat the takimta sanctus est Lorem ipsusit drin for the druamet."/>
          <p:cNvSpPr/>
          <p:nvPr userDrawn="1"/>
        </p:nvSpPr>
        <p:spPr>
          <a:xfrm>
            <a:off x="10413999" y="4895889"/>
            <a:ext cx="12700001" cy="233294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lgn="l">
              <a:lnSpc>
                <a:spcPct val="120000"/>
              </a:lnSpc>
              <a:defRPr sz="3000">
                <a:solidFill>
                  <a:srgbClr val="595457"/>
                </a:solidFill>
                <a:latin typeface="Montserrat Light"/>
                <a:ea typeface="Montserrat Light"/>
                <a:cs typeface="Montserrat Light"/>
                <a:sym typeface="Montserrat Light"/>
              </a:defRPr>
            </a:lvl1pPr>
          </a:lstStyle>
          <a:p>
            <a:pPr lvl="0" algn="l"/>
            <a:r>
              <a:rPr lang="da-DK" sz="2800" dirty="0" smtClean="0">
                <a:solidFill>
                  <a:schemeClr val="bg1"/>
                </a:solidFill>
                <a:latin typeface="Arial" panose="020B0604020202020204" pitchFamily="34" charset="0"/>
                <a:cs typeface="Arial" panose="020B0604020202020204" pitchFamily="34" charset="0"/>
              </a:rPr>
              <a:t>Klik for at redigere i master</a:t>
            </a:r>
          </a:p>
          <a:p>
            <a:pPr lvl="1" algn="l"/>
            <a:r>
              <a:rPr lang="da-DK" sz="2800" dirty="0" smtClean="0">
                <a:solidFill>
                  <a:schemeClr val="bg1"/>
                </a:solidFill>
                <a:latin typeface="Arial" panose="020B0604020202020204" pitchFamily="34" charset="0"/>
                <a:cs typeface="Arial" panose="020B0604020202020204" pitchFamily="34" charset="0"/>
              </a:rPr>
              <a:t>Andet niveau</a:t>
            </a:r>
          </a:p>
          <a:p>
            <a:pPr lvl="2" algn="l"/>
            <a:r>
              <a:rPr lang="da-DK" sz="2800" dirty="0" smtClean="0">
                <a:solidFill>
                  <a:schemeClr val="bg1"/>
                </a:solidFill>
                <a:latin typeface="Arial" panose="020B0604020202020204" pitchFamily="34" charset="0"/>
                <a:cs typeface="Arial" panose="020B0604020202020204" pitchFamily="34" charset="0"/>
              </a:rPr>
              <a:t>Tredje niveau</a:t>
            </a:r>
          </a:p>
          <a:p>
            <a:pPr lvl="3" algn="l"/>
            <a:r>
              <a:rPr lang="da-DK" sz="2800" dirty="0" smtClean="0">
                <a:solidFill>
                  <a:schemeClr val="bg1"/>
                </a:solidFill>
                <a:latin typeface="Arial" panose="020B0604020202020204" pitchFamily="34" charset="0"/>
                <a:cs typeface="Arial" panose="020B0604020202020204" pitchFamily="34" charset="0"/>
              </a:rPr>
              <a:t>Fjerde niveau</a:t>
            </a:r>
          </a:p>
          <a:p>
            <a:pPr lvl="4" algn="l"/>
            <a:r>
              <a:rPr lang="da-DK" sz="2800" dirty="0" smtClean="0">
                <a:solidFill>
                  <a:schemeClr val="bg1"/>
                </a:solidFill>
                <a:latin typeface="Arial" panose="020B0604020202020204" pitchFamily="34" charset="0"/>
                <a:cs typeface="Arial" panose="020B0604020202020204" pitchFamily="34" charset="0"/>
              </a:rPr>
              <a:t>Femte niveau</a:t>
            </a:r>
            <a:endParaRPr lang="da-DK" sz="2800" dirty="0">
              <a:solidFill>
                <a:schemeClr val="bg1"/>
              </a:solidFill>
              <a:latin typeface="Arial" panose="020B0604020202020204" pitchFamily="34" charset="0"/>
              <a:cs typeface="Arial" panose="020B0604020202020204" pitchFamily="34" charset="0"/>
            </a:endParaRPr>
          </a:p>
        </p:txBody>
      </p:sp>
      <p:sp>
        <p:nvSpPr>
          <p:cNvPr id="13" name="Titel 1"/>
          <p:cNvSpPr>
            <a:spLocks noGrp="1"/>
          </p:cNvSpPr>
          <p:nvPr>
            <p:ph type="title" hasCustomPrompt="1"/>
          </p:nvPr>
        </p:nvSpPr>
        <p:spPr>
          <a:xfrm>
            <a:off x="2197768" y="1413425"/>
            <a:ext cx="10004477" cy="1544491"/>
          </a:xfrm>
        </p:spPr>
        <p:txBody>
          <a:bodyPr>
            <a:normAutofit/>
          </a:bodyPr>
          <a:lstStyle>
            <a:lvl1pPr>
              <a:defRPr sz="4400">
                <a:solidFill>
                  <a:schemeClr val="bg1"/>
                </a:solidFill>
                <a:latin typeface="Arial" panose="020B0604020202020204" pitchFamily="34" charset="0"/>
                <a:cs typeface="Arial" panose="020B0604020202020204" pitchFamily="34" charset="0"/>
              </a:defRPr>
            </a:lvl1pPr>
          </a:lstStyle>
          <a:p>
            <a:r>
              <a:rPr lang="da-DK" dirty="0" smtClean="0"/>
              <a:t>KLIK FOR AT REDIGERE I MASTER</a:t>
            </a:r>
            <a:endParaRPr lang="da-DK" dirty="0"/>
          </a:p>
        </p:txBody>
      </p:sp>
    </p:spTree>
    <p:extLst>
      <p:ext uri="{BB962C8B-B14F-4D97-AF65-F5344CB8AC3E}">
        <p14:creationId xmlns:p14="http://schemas.microsoft.com/office/powerpoint/2010/main" val="2391630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pSp>
        <p:nvGrpSpPr>
          <p:cNvPr id="9" name="Group 8"/>
          <p:cNvGrpSpPr/>
          <p:nvPr/>
        </p:nvGrpSpPr>
        <p:grpSpPr>
          <a:xfrm>
            <a:off x="487680" y="347398"/>
            <a:ext cx="23408640" cy="13021204"/>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0"/>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0000"/>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0000"/>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a:xfrm>
            <a:off x="650240" y="12743183"/>
            <a:ext cx="5689600" cy="518634"/>
          </a:xfrm>
          <a:prstGeom prst="rect">
            <a:avLst/>
          </a:prstGeom>
        </p:spPr>
        <p:txBody>
          <a:bodyPr/>
          <a:lstStyle/>
          <a:p>
            <a:fld id="{7D290233-0DD1-4A80-BB1E-9ADC3556DBB6}" type="datetimeFigureOut">
              <a:rPr lang="en-US" smtClean="0"/>
              <a:t>4/18/2018</a:t>
            </a:fld>
            <a:endParaRPr lang="en-US"/>
          </a:p>
        </p:txBody>
      </p:sp>
      <p:sp>
        <p:nvSpPr>
          <p:cNvPr id="5" name="Footer Placeholder 4"/>
          <p:cNvSpPr>
            <a:spLocks noGrp="1"/>
          </p:cNvSpPr>
          <p:nvPr>
            <p:ph type="ftr" sz="quarter" idx="11"/>
          </p:nvPr>
        </p:nvSpPr>
        <p:spPr>
          <a:xfrm>
            <a:off x="15890240" y="12743182"/>
            <a:ext cx="7721600" cy="515620"/>
          </a:xfrm>
          <a:prstGeom prst="rect">
            <a:avLst/>
          </a:prstGeom>
        </p:spPr>
        <p:txBody>
          <a:bodyPr/>
          <a:lstStyle/>
          <a:p>
            <a:endParaRPr lang="en-US"/>
          </a:p>
        </p:txBody>
      </p:sp>
      <p:sp>
        <p:nvSpPr>
          <p:cNvPr id="6" name="Slide Number Placeholder 5"/>
          <p:cNvSpPr>
            <a:spLocks noGrp="1"/>
          </p:cNvSpPr>
          <p:nvPr>
            <p:ph type="sldNum" sz="quarter" idx="12"/>
          </p:nvPr>
        </p:nvSpPr>
        <p:spPr>
          <a:xfrm>
            <a:off x="11176000" y="12712701"/>
            <a:ext cx="2032000" cy="542926"/>
          </a:xfrm>
          <a:prstGeom prst="rect">
            <a:avLst/>
          </a:prstGeom>
        </p:spPr>
        <p:txBody>
          <a:bodyPr/>
          <a:lstStyle/>
          <a:p>
            <a:fld id="{CFE4BAC9-6D41-4691-9299-18EF07EF0177}" type="slidenum">
              <a:rPr lang="en-US" smtClean="0"/>
              <a:t>‹nr.›</a:t>
            </a:fld>
            <a:endParaRPr lang="en-US"/>
          </a:p>
        </p:txBody>
      </p:sp>
    </p:spTree>
    <p:extLst>
      <p:ext uri="{BB962C8B-B14F-4D97-AF65-F5344CB8AC3E}">
        <p14:creationId xmlns:p14="http://schemas.microsoft.com/office/powerpoint/2010/main" val="110247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tort højre foto og smal tekst boks">
    <p:spTree>
      <p:nvGrpSpPr>
        <p:cNvPr id="1" name=""/>
        <p:cNvGrpSpPr/>
        <p:nvPr/>
      </p:nvGrpSpPr>
      <p:grpSpPr>
        <a:xfrm>
          <a:off x="0" y="0"/>
          <a:ext cx="0" cy="0"/>
          <a:chOff x="0" y="0"/>
          <a:chExt cx="0" cy="0"/>
        </a:xfrm>
      </p:grpSpPr>
      <p:sp>
        <p:nvSpPr>
          <p:cNvPr id="68" name="Rechteck"/>
          <p:cNvSpPr/>
          <p:nvPr/>
        </p:nvSpPr>
        <p:spPr>
          <a:xfrm>
            <a:off x="1291234" y="1905000"/>
            <a:ext cx="63501" cy="3810000"/>
          </a:xfrm>
          <a:prstGeom prst="rect">
            <a:avLst/>
          </a:prstGeom>
          <a:solidFill>
            <a:srgbClr val="A9A9A9"/>
          </a:solidFill>
          <a:ln w="12700">
            <a:miter lim="400000"/>
          </a:ln>
        </p:spPr>
        <p:txBody>
          <a:bodyPr lIns="50800" tIns="50800" rIns="50800" bIns="50800" anchor="ctr"/>
          <a:lstStyle/>
          <a:p>
            <a:pPr>
              <a:defRPr sz="3200">
                <a:solidFill>
                  <a:srgbClr val="0433FF"/>
                </a:solidFill>
              </a:defRPr>
            </a:pPr>
            <a:endParaRPr/>
          </a:p>
        </p:txBody>
      </p:sp>
      <p:sp>
        <p:nvSpPr>
          <p:cNvPr id="69" name="Bild"/>
          <p:cNvSpPr>
            <a:spLocks noGrp="1"/>
          </p:cNvSpPr>
          <p:nvPr>
            <p:ph type="pic" idx="13"/>
          </p:nvPr>
        </p:nvSpPr>
        <p:spPr>
          <a:xfrm>
            <a:off x="8158559" y="0"/>
            <a:ext cx="16225621" cy="13716000"/>
          </a:xfrm>
          <a:prstGeom prst="rect">
            <a:avLst/>
          </a:prstGeom>
          <a:pattFill prst="pct5">
            <a:fgClr>
              <a:schemeClr val="accent1"/>
            </a:fgClr>
            <a:bgClr>
              <a:schemeClr val="bg1"/>
            </a:bgClr>
          </a:pattFill>
        </p:spPr>
        <p:txBody>
          <a:bodyPr lIns="91439" tIns="45719" rIns="91439" bIns="45719" anchor="t">
            <a:noAutofit/>
          </a:bodyPr>
          <a:lstStyle/>
          <a:p>
            <a:endParaRPr/>
          </a:p>
        </p:txBody>
      </p:sp>
      <p:sp>
        <p:nvSpPr>
          <p:cNvPr id="70" name="Foliennummer"/>
          <p:cNvSpPr>
            <a:spLocks noGrp="1"/>
          </p:cNvSpPr>
          <p:nvPr>
            <p:ph type="sldNum" sz="quarter" idx="2"/>
          </p:nvPr>
        </p:nvSpPr>
        <p:spPr>
          <a:xfrm>
            <a:off x="12185650" y="13081000"/>
            <a:ext cx="453238" cy="469900"/>
          </a:xfrm>
          <a:prstGeom prst="rect">
            <a:avLst/>
          </a:prstGeom>
        </p:spPr>
        <p:txBody>
          <a:bodyPr/>
          <a:lstStyle/>
          <a:p>
            <a:fld id="{86CB4B4D-7CA3-9044-876B-883B54F8677D}" type="slidenum">
              <a:t>‹nr.›</a:t>
            </a:fld>
            <a:endParaRPr/>
          </a:p>
        </p:txBody>
      </p:sp>
      <p:pic>
        <p:nvPicPr>
          <p:cNvPr id="5" name="Billed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43657" y="657271"/>
            <a:ext cx="2627313" cy="807673"/>
          </a:xfrm>
          <a:prstGeom prst="rect">
            <a:avLst/>
          </a:prstGeom>
        </p:spPr>
      </p:pic>
      <p:sp>
        <p:nvSpPr>
          <p:cNvPr id="6" name="Titel 1"/>
          <p:cNvSpPr>
            <a:spLocks noGrp="1"/>
          </p:cNvSpPr>
          <p:nvPr>
            <p:ph type="title"/>
          </p:nvPr>
        </p:nvSpPr>
        <p:spPr>
          <a:xfrm>
            <a:off x="1951746" y="730250"/>
            <a:ext cx="5555476" cy="2651125"/>
          </a:xfrm>
        </p:spPr>
        <p:txBody>
          <a:bodyPr/>
          <a:lstStyle>
            <a:lvl1pPr>
              <a:defRPr sz="3200">
                <a:latin typeface="Arial" panose="020B0604020202020204" pitchFamily="34" charset="0"/>
                <a:cs typeface="Arial" panose="020B0604020202020204" pitchFamily="34" charset="0"/>
              </a:defRPr>
            </a:lvl1pPr>
          </a:lstStyle>
          <a:p>
            <a:r>
              <a:rPr lang="da-DK" dirty="0" smtClean="0"/>
              <a:t>Klik for at redigere i master</a:t>
            </a:r>
            <a:endParaRPr lang="da-DK" dirty="0"/>
          </a:p>
        </p:txBody>
      </p:sp>
      <p:sp>
        <p:nvSpPr>
          <p:cNvPr id="7" name="Pladsholder til tekst 3"/>
          <p:cNvSpPr>
            <a:spLocks noGrp="1"/>
          </p:cNvSpPr>
          <p:nvPr>
            <p:ph type="body" sz="quarter" idx="10"/>
          </p:nvPr>
        </p:nvSpPr>
        <p:spPr>
          <a:xfrm>
            <a:off x="1951760" y="3803650"/>
            <a:ext cx="5555541" cy="9220200"/>
          </a:xfrm>
        </p:spPr>
        <p:txBody>
          <a:bodyPr>
            <a:normAutofit/>
          </a:bodyPr>
          <a:lstStyle>
            <a:lvl1pPr>
              <a:defRPr sz="2800" b="0">
                <a:latin typeface="Arial" panose="020B0604020202020204" pitchFamily="34" charset="0"/>
                <a:cs typeface="Arial" panose="020B0604020202020204" pitchFamily="34" charset="0"/>
              </a:defRPr>
            </a:lvl1pPr>
            <a:lvl2pPr>
              <a:defRPr sz="2800" b="0">
                <a:latin typeface="Arial" panose="020B0604020202020204" pitchFamily="34" charset="0"/>
                <a:cs typeface="Arial" panose="020B0604020202020204" pitchFamily="34" charset="0"/>
              </a:defRPr>
            </a:lvl2pPr>
            <a:lvl3pPr>
              <a:defRPr sz="2800" b="0">
                <a:latin typeface="Arial" panose="020B0604020202020204" pitchFamily="34" charset="0"/>
                <a:cs typeface="Arial" panose="020B0604020202020204" pitchFamily="34" charset="0"/>
              </a:defRPr>
            </a:lvl3pPr>
            <a:lvl4pPr>
              <a:defRPr sz="2800" b="0">
                <a:latin typeface="Arial" panose="020B0604020202020204" pitchFamily="34" charset="0"/>
                <a:cs typeface="Arial" panose="020B0604020202020204" pitchFamily="34" charset="0"/>
              </a:defRPr>
            </a:lvl4pPr>
            <a:lvl5pPr>
              <a:defRPr sz="2800" b="0">
                <a:latin typeface="Arial" panose="020B0604020202020204" pitchFamily="34" charset="0"/>
                <a:cs typeface="Arial" panose="020B0604020202020204" pitchFamily="34" charset="0"/>
              </a:defRPr>
            </a:lvl5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Tree>
    <p:extLst>
      <p:ext uri="{BB962C8B-B14F-4D97-AF65-F5344CB8AC3E}">
        <p14:creationId xmlns:p14="http://schemas.microsoft.com/office/powerpoint/2010/main" val="1546546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Text and 4 Pictures">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043767" y="965200"/>
            <a:ext cx="18292232" cy="1428304"/>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Georgia"/>
              <a:buNone/>
              <a:defRPr sz="4000" b="1" i="0" u="none" strike="noStrike" cap="none">
                <a:solidFill>
                  <a:schemeClr val="dk1"/>
                </a:solidFill>
                <a:latin typeface="Georgia"/>
                <a:ea typeface="Georgia"/>
                <a:cs typeface="Georgia"/>
                <a:sym typeface="Georgia"/>
              </a:defRPr>
            </a:lvl1pPr>
            <a:lvl2pPr lvl="1" indent="0">
              <a:spcBef>
                <a:spcPts val="0"/>
              </a:spcBef>
              <a:buNone/>
              <a:defRPr sz="3600"/>
            </a:lvl2pPr>
            <a:lvl3pPr lvl="2" indent="0">
              <a:spcBef>
                <a:spcPts val="0"/>
              </a:spcBef>
              <a:buNone/>
              <a:defRPr sz="3600"/>
            </a:lvl3pPr>
            <a:lvl4pPr lvl="3" indent="0">
              <a:spcBef>
                <a:spcPts val="0"/>
              </a:spcBef>
              <a:buNone/>
              <a:defRPr sz="3600"/>
            </a:lvl4pPr>
            <a:lvl5pPr lvl="4" indent="0">
              <a:spcBef>
                <a:spcPts val="0"/>
              </a:spcBef>
              <a:buNone/>
              <a:defRPr sz="3600"/>
            </a:lvl5pPr>
            <a:lvl6pPr lvl="5" indent="0">
              <a:spcBef>
                <a:spcPts val="0"/>
              </a:spcBef>
              <a:buNone/>
              <a:defRPr sz="3600"/>
            </a:lvl6pPr>
            <a:lvl7pPr lvl="6" indent="0">
              <a:spcBef>
                <a:spcPts val="0"/>
              </a:spcBef>
              <a:buNone/>
              <a:defRPr sz="3600"/>
            </a:lvl7pPr>
            <a:lvl8pPr lvl="7" indent="0">
              <a:spcBef>
                <a:spcPts val="0"/>
              </a:spcBef>
              <a:buNone/>
              <a:defRPr sz="3600"/>
            </a:lvl8pPr>
            <a:lvl9pPr lvl="8" indent="0">
              <a:spcBef>
                <a:spcPts val="0"/>
              </a:spcBef>
              <a:buNone/>
              <a:defRPr sz="3600"/>
            </a:lvl9pPr>
          </a:lstStyle>
          <a:p>
            <a:endParaRPr/>
          </a:p>
        </p:txBody>
      </p:sp>
      <p:sp>
        <p:nvSpPr>
          <p:cNvPr id="33" name="Shape 33"/>
          <p:cNvSpPr txBox="1">
            <a:spLocks noGrp="1"/>
          </p:cNvSpPr>
          <p:nvPr>
            <p:ph type="body" idx="1"/>
          </p:nvPr>
        </p:nvSpPr>
        <p:spPr>
          <a:xfrm>
            <a:off x="3043767" y="3257600"/>
            <a:ext cx="18292232" cy="3291016"/>
          </a:xfrm>
          <a:prstGeom prst="rect">
            <a:avLst/>
          </a:prstGeom>
          <a:noFill/>
          <a:ln>
            <a:noFill/>
          </a:ln>
        </p:spPr>
        <p:txBody>
          <a:bodyPr lIns="91425" tIns="91425" rIns="91425" bIns="91425" anchor="t" anchorCtr="0"/>
          <a:lstStyle>
            <a:lvl1pPr marL="288000" marR="0" lvl="0" indent="-848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576000" marR="0" lvl="1" indent="-934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2pPr>
            <a:lvl3pPr marL="864000" marR="0" lvl="2" indent="-1019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3pPr>
            <a:lvl4pPr marL="1152000" marR="0" lvl="3" indent="-852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4pPr>
            <a:lvl5pPr marL="1440000" marR="0" lvl="4" indent="-937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5pPr>
            <a:lvl6pPr marL="5029200" marR="0" lvl="5"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6pPr>
            <a:lvl7pPr marL="5943600" marR="0" lvl="6"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7pPr>
            <a:lvl8pPr marL="6858000" marR="0" lvl="7"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8pPr>
            <a:lvl9pPr marL="7772400" marR="0" lvl="8"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9pPr>
          </a:lstStyle>
          <a:p>
            <a:endParaRPr/>
          </a:p>
        </p:txBody>
      </p:sp>
      <p:sp>
        <p:nvSpPr>
          <p:cNvPr id="34" name="Shape 34"/>
          <p:cNvSpPr txBox="1">
            <a:spLocks noGrp="1"/>
          </p:cNvSpPr>
          <p:nvPr>
            <p:ph type="dt" idx="10"/>
          </p:nvPr>
        </p:nvSpPr>
        <p:spPr>
          <a:xfrm>
            <a:off x="9695723" y="13103602"/>
            <a:ext cx="3769387" cy="612396"/>
          </a:xfrm>
          <a:prstGeom prst="rect">
            <a:avLst/>
          </a:prstGeom>
          <a:noFill/>
          <a:ln>
            <a:noFill/>
          </a:ln>
        </p:spPr>
        <p:txBody>
          <a:bodyPr lIns="91425" tIns="91425" rIns="91425" bIns="91425" anchor="ctr" anchorCtr="0"/>
          <a:lstStyle>
            <a:lvl1pPr marL="0" marR="0" lvl="0" indent="0" algn="l" rtl="0">
              <a:spcBef>
                <a:spcPts val="0"/>
              </a:spcBef>
              <a:buNone/>
              <a:defRPr sz="2400" b="0" i="0" u="none" strike="noStrike" cap="none">
                <a:solidFill>
                  <a:schemeClr val="lt1"/>
                </a:solidFill>
                <a:latin typeface="Arial"/>
                <a:ea typeface="Arial"/>
                <a:cs typeface="Arial"/>
                <a:sym typeface="Arial"/>
              </a:defRPr>
            </a:lvl1pPr>
            <a:lvl2pPr marL="914400" marR="0" lvl="1" indent="0" algn="l" rtl="0">
              <a:spcBef>
                <a:spcPts val="0"/>
              </a:spcBef>
              <a:buNone/>
              <a:defRPr sz="3600" b="0" i="0" u="none" strike="noStrike" cap="none">
                <a:solidFill>
                  <a:schemeClr val="dk1"/>
                </a:solidFill>
                <a:latin typeface="Arial"/>
                <a:ea typeface="Arial"/>
                <a:cs typeface="Arial"/>
                <a:sym typeface="Arial"/>
              </a:defRPr>
            </a:lvl2pPr>
            <a:lvl3pPr marL="1828800" marR="0" lvl="2" indent="0" algn="l" rtl="0">
              <a:spcBef>
                <a:spcPts val="0"/>
              </a:spcBef>
              <a:buNone/>
              <a:defRPr sz="3600" b="0" i="0" u="none" strike="noStrike" cap="none">
                <a:solidFill>
                  <a:schemeClr val="dk1"/>
                </a:solidFill>
                <a:latin typeface="Arial"/>
                <a:ea typeface="Arial"/>
                <a:cs typeface="Arial"/>
                <a:sym typeface="Arial"/>
              </a:defRPr>
            </a:lvl3pPr>
            <a:lvl4pPr marL="2743200" marR="0" lvl="3" indent="0" algn="l" rtl="0">
              <a:spcBef>
                <a:spcPts val="0"/>
              </a:spcBef>
              <a:buNone/>
              <a:defRPr sz="3600" b="0" i="0" u="none" strike="noStrike" cap="none">
                <a:solidFill>
                  <a:schemeClr val="dk1"/>
                </a:solidFill>
                <a:latin typeface="Arial"/>
                <a:ea typeface="Arial"/>
                <a:cs typeface="Arial"/>
                <a:sym typeface="Arial"/>
              </a:defRPr>
            </a:lvl4pPr>
            <a:lvl5pPr marL="3657600" marR="0" lvl="4" indent="0" algn="l" rtl="0">
              <a:spcBef>
                <a:spcPts val="0"/>
              </a:spcBef>
              <a:buNone/>
              <a:defRPr sz="3600" b="0" i="0" u="none" strike="noStrike" cap="none">
                <a:solidFill>
                  <a:schemeClr val="dk1"/>
                </a:solidFill>
                <a:latin typeface="Arial"/>
                <a:ea typeface="Arial"/>
                <a:cs typeface="Arial"/>
                <a:sym typeface="Arial"/>
              </a:defRPr>
            </a:lvl5pPr>
            <a:lvl6pPr marL="4572000" marR="0" lvl="5" indent="0" algn="l" rtl="0">
              <a:spcBef>
                <a:spcPts val="0"/>
              </a:spcBef>
              <a:buNone/>
              <a:defRPr sz="3600" b="0" i="0" u="none" strike="noStrike" cap="none">
                <a:solidFill>
                  <a:schemeClr val="dk1"/>
                </a:solidFill>
                <a:latin typeface="Arial"/>
                <a:ea typeface="Arial"/>
                <a:cs typeface="Arial"/>
                <a:sym typeface="Arial"/>
              </a:defRPr>
            </a:lvl6pPr>
            <a:lvl7pPr marL="5486400" marR="0" lvl="6" indent="0" algn="l" rtl="0">
              <a:spcBef>
                <a:spcPts val="0"/>
              </a:spcBef>
              <a:buNone/>
              <a:defRPr sz="3600" b="0" i="0" u="none" strike="noStrike" cap="none">
                <a:solidFill>
                  <a:schemeClr val="dk1"/>
                </a:solidFill>
                <a:latin typeface="Arial"/>
                <a:ea typeface="Arial"/>
                <a:cs typeface="Arial"/>
                <a:sym typeface="Arial"/>
              </a:defRPr>
            </a:lvl7pPr>
            <a:lvl8pPr marL="6400800" marR="0" lvl="7" indent="0" algn="l" rtl="0">
              <a:spcBef>
                <a:spcPts val="0"/>
              </a:spcBef>
              <a:buNone/>
              <a:defRPr sz="3600" b="0" i="0" u="none" strike="noStrike" cap="none">
                <a:solidFill>
                  <a:schemeClr val="dk1"/>
                </a:solidFill>
                <a:latin typeface="Arial"/>
                <a:ea typeface="Arial"/>
                <a:cs typeface="Arial"/>
                <a:sym typeface="Arial"/>
              </a:defRPr>
            </a:lvl8pPr>
            <a:lvl9pPr marL="7315200" marR="0" lvl="8" indent="0" algn="l" rtl="0">
              <a:spcBef>
                <a:spcPts val="0"/>
              </a:spcBef>
              <a:buNone/>
              <a:defRPr sz="36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ftr" idx="11"/>
          </p:nvPr>
        </p:nvSpPr>
        <p:spPr>
          <a:xfrm>
            <a:off x="13536147" y="13106982"/>
            <a:ext cx="3689147" cy="609016"/>
          </a:xfrm>
          <a:prstGeom prst="rect">
            <a:avLst/>
          </a:prstGeom>
          <a:noFill/>
          <a:ln>
            <a:noFill/>
          </a:ln>
        </p:spPr>
        <p:txBody>
          <a:bodyPr lIns="91425" tIns="91425" rIns="91425" bIns="91425" anchor="ctr" anchorCtr="0"/>
          <a:lstStyle>
            <a:lvl1pPr marL="0" marR="0" lvl="0" indent="0" algn="ctr" rtl="0">
              <a:spcBef>
                <a:spcPts val="0"/>
              </a:spcBef>
              <a:buNone/>
              <a:defRPr sz="2400" b="0" i="0" u="none" strike="noStrike" cap="none">
                <a:solidFill>
                  <a:schemeClr val="lt1"/>
                </a:solidFill>
                <a:latin typeface="Arial"/>
                <a:ea typeface="Arial"/>
                <a:cs typeface="Arial"/>
                <a:sym typeface="Arial"/>
              </a:defRPr>
            </a:lvl1pPr>
            <a:lvl2pPr marL="914400" marR="0" lvl="1" indent="0" algn="l" rtl="0">
              <a:spcBef>
                <a:spcPts val="0"/>
              </a:spcBef>
              <a:buNone/>
              <a:defRPr sz="3600" b="0" i="0" u="none" strike="noStrike" cap="none">
                <a:solidFill>
                  <a:schemeClr val="dk1"/>
                </a:solidFill>
                <a:latin typeface="Arial"/>
                <a:ea typeface="Arial"/>
                <a:cs typeface="Arial"/>
                <a:sym typeface="Arial"/>
              </a:defRPr>
            </a:lvl2pPr>
            <a:lvl3pPr marL="1828800" marR="0" lvl="2" indent="0" algn="l" rtl="0">
              <a:spcBef>
                <a:spcPts val="0"/>
              </a:spcBef>
              <a:buNone/>
              <a:defRPr sz="3600" b="0" i="0" u="none" strike="noStrike" cap="none">
                <a:solidFill>
                  <a:schemeClr val="dk1"/>
                </a:solidFill>
                <a:latin typeface="Arial"/>
                <a:ea typeface="Arial"/>
                <a:cs typeface="Arial"/>
                <a:sym typeface="Arial"/>
              </a:defRPr>
            </a:lvl3pPr>
            <a:lvl4pPr marL="2743200" marR="0" lvl="3" indent="0" algn="l" rtl="0">
              <a:spcBef>
                <a:spcPts val="0"/>
              </a:spcBef>
              <a:buNone/>
              <a:defRPr sz="3600" b="0" i="0" u="none" strike="noStrike" cap="none">
                <a:solidFill>
                  <a:schemeClr val="dk1"/>
                </a:solidFill>
                <a:latin typeface="Arial"/>
                <a:ea typeface="Arial"/>
                <a:cs typeface="Arial"/>
                <a:sym typeface="Arial"/>
              </a:defRPr>
            </a:lvl4pPr>
            <a:lvl5pPr marL="3657600" marR="0" lvl="4" indent="0" algn="l" rtl="0">
              <a:spcBef>
                <a:spcPts val="0"/>
              </a:spcBef>
              <a:buNone/>
              <a:defRPr sz="3600" b="0" i="0" u="none" strike="noStrike" cap="none">
                <a:solidFill>
                  <a:schemeClr val="dk1"/>
                </a:solidFill>
                <a:latin typeface="Arial"/>
                <a:ea typeface="Arial"/>
                <a:cs typeface="Arial"/>
                <a:sym typeface="Arial"/>
              </a:defRPr>
            </a:lvl5pPr>
            <a:lvl6pPr marL="4572000" marR="0" lvl="5" indent="0" algn="l" rtl="0">
              <a:spcBef>
                <a:spcPts val="0"/>
              </a:spcBef>
              <a:buNone/>
              <a:defRPr sz="3600" b="0" i="0" u="none" strike="noStrike" cap="none">
                <a:solidFill>
                  <a:schemeClr val="dk1"/>
                </a:solidFill>
                <a:latin typeface="Arial"/>
                <a:ea typeface="Arial"/>
                <a:cs typeface="Arial"/>
                <a:sym typeface="Arial"/>
              </a:defRPr>
            </a:lvl6pPr>
            <a:lvl7pPr marL="5486400" marR="0" lvl="6" indent="0" algn="l" rtl="0">
              <a:spcBef>
                <a:spcPts val="0"/>
              </a:spcBef>
              <a:buNone/>
              <a:defRPr sz="3600" b="0" i="0" u="none" strike="noStrike" cap="none">
                <a:solidFill>
                  <a:schemeClr val="dk1"/>
                </a:solidFill>
                <a:latin typeface="Arial"/>
                <a:ea typeface="Arial"/>
                <a:cs typeface="Arial"/>
                <a:sym typeface="Arial"/>
              </a:defRPr>
            </a:lvl7pPr>
            <a:lvl8pPr marL="6400800" marR="0" lvl="7" indent="0" algn="l" rtl="0">
              <a:spcBef>
                <a:spcPts val="0"/>
              </a:spcBef>
              <a:buNone/>
              <a:defRPr sz="3600" b="0" i="0" u="none" strike="noStrike" cap="none">
                <a:solidFill>
                  <a:schemeClr val="dk1"/>
                </a:solidFill>
                <a:latin typeface="Arial"/>
                <a:ea typeface="Arial"/>
                <a:cs typeface="Arial"/>
                <a:sym typeface="Arial"/>
              </a:defRPr>
            </a:lvl8pPr>
            <a:lvl9pPr marL="7315200" marR="0" lvl="8" indent="0" algn="l" rtl="0">
              <a:spcBef>
                <a:spcPts val="0"/>
              </a:spcBef>
              <a:buNone/>
              <a:defRPr sz="36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17568597" y="12648588"/>
            <a:ext cx="5231003" cy="575460"/>
          </a:xfrm>
          <a:prstGeom prst="rect">
            <a:avLst/>
          </a:prstGeom>
          <a:noFill/>
          <a:ln>
            <a:noFill/>
          </a:ln>
        </p:spPr>
        <p:txBody>
          <a:bodyPr lIns="91425" tIns="45700" rIns="91425" bIns="45700" anchor="ctr" anchorCtr="0">
            <a:noAutofit/>
          </a:bodyPr>
          <a:lstStyle/>
          <a:p>
            <a:pPr algn="r">
              <a:buSzPct val="25000"/>
            </a:pPr>
            <a:fld id="{00000000-1234-1234-1234-123412341234}" type="slidenum">
              <a:rPr lang="da-DK" sz="1960" b="1" smtClean="0">
                <a:solidFill>
                  <a:schemeClr val="dk1"/>
                </a:solidFill>
                <a:latin typeface="Arial"/>
                <a:ea typeface="Arial"/>
                <a:cs typeface="Arial"/>
                <a:sym typeface="Arial"/>
              </a:rPr>
              <a:pPr algn="r">
                <a:buSzPct val="25000"/>
              </a:pPr>
              <a:t>‹nr.›</a:t>
            </a:fld>
            <a:endParaRPr lang="da-DK" sz="1960" b="1">
              <a:solidFill>
                <a:schemeClr val="dk1"/>
              </a:solidFill>
              <a:latin typeface="Arial"/>
              <a:ea typeface="Arial"/>
              <a:cs typeface="Arial"/>
              <a:sym typeface="Arial"/>
            </a:endParaRPr>
          </a:p>
        </p:txBody>
      </p:sp>
      <p:sp>
        <p:nvSpPr>
          <p:cNvPr id="37" name="Shape 37"/>
          <p:cNvSpPr txBox="1"/>
          <p:nvPr/>
        </p:nvSpPr>
        <p:spPr>
          <a:xfrm>
            <a:off x="-4434167" y="3401616"/>
            <a:ext cx="4224467" cy="5724644"/>
          </a:xfrm>
          <a:prstGeom prst="rect">
            <a:avLst/>
          </a:prstGeom>
          <a:noFill/>
          <a:ln>
            <a:noFill/>
          </a:ln>
        </p:spPr>
        <p:txBody>
          <a:bodyPr lIns="182850" tIns="91400" rIns="182850" bIns="91400" anchor="t" anchorCtr="0">
            <a:noAutofit/>
          </a:bodyPr>
          <a:lstStyle/>
          <a:p>
            <a:pPr marL="0" marR="0" lvl="0" indent="0" algn="r" rtl="0">
              <a:spcBef>
                <a:spcPts val="0"/>
              </a:spcBef>
              <a:buSzPct val="25000"/>
              <a:buNone/>
            </a:pPr>
            <a:r>
              <a:rPr lang="da-DK" sz="2000" b="1" i="0" u="none" strike="noStrike" cap="none">
                <a:solidFill>
                  <a:schemeClr val="lt1"/>
                </a:solidFill>
                <a:latin typeface="Arial"/>
                <a:ea typeface="Arial"/>
                <a:cs typeface="Arial"/>
                <a:sym typeface="Arial"/>
              </a:rPr>
              <a:t>Underoverskrift:</a:t>
            </a:r>
          </a:p>
          <a:p>
            <a:pPr marL="0" marR="0" lvl="0" indent="0" algn="r" rtl="0">
              <a:spcBef>
                <a:spcPts val="0"/>
              </a:spcBef>
              <a:buSzPct val="25000"/>
              <a:buNone/>
            </a:pPr>
            <a:r>
              <a:rPr lang="da-DK" sz="2000" b="1" i="0" u="none" strike="noStrike" cap="none">
                <a:solidFill>
                  <a:schemeClr val="lt1"/>
                </a:solidFill>
                <a:latin typeface="Arial"/>
                <a:ea typeface="Arial"/>
                <a:cs typeface="Arial"/>
                <a:sym typeface="Arial"/>
              </a:rPr>
              <a:t>Arial 16/22 pt bold</a:t>
            </a:r>
          </a:p>
          <a:p>
            <a:pPr marL="0" marR="0" lvl="0" indent="0" algn="r" rtl="0">
              <a:spcBef>
                <a:spcPts val="0"/>
              </a:spcBef>
              <a:buNone/>
            </a:pPr>
            <a:endParaRPr sz="2000" b="1" i="0" u="none" strike="noStrike" cap="none">
              <a:solidFill>
                <a:schemeClr val="lt1"/>
              </a:solidFill>
              <a:latin typeface="Arial"/>
              <a:ea typeface="Arial"/>
              <a:cs typeface="Arial"/>
              <a:sym typeface="Arial"/>
            </a:endParaRPr>
          </a:p>
          <a:p>
            <a:pPr marL="0" marR="0" lvl="0" indent="0" algn="r" rtl="0">
              <a:spcBef>
                <a:spcPts val="0"/>
              </a:spcBef>
              <a:buSzPct val="25000"/>
              <a:buNone/>
            </a:pPr>
            <a:r>
              <a:rPr lang="da-DK" sz="2000" b="1" i="0" u="none" strike="noStrike" cap="none">
                <a:solidFill>
                  <a:schemeClr val="lt1"/>
                </a:solidFill>
                <a:latin typeface="PT Sans"/>
                <a:ea typeface="PT Sans"/>
                <a:cs typeface="PT Sans"/>
                <a:sym typeface="PT Sans"/>
              </a:rPr>
              <a:t>Tekst starter uden punktopstilling</a:t>
            </a:r>
            <a:br>
              <a:rPr lang="da-DK" sz="2000" b="1" i="0" u="none" strike="noStrike" cap="none">
                <a:solidFill>
                  <a:schemeClr val="lt1"/>
                </a:solidFill>
                <a:latin typeface="PT Sans"/>
                <a:ea typeface="PT Sans"/>
                <a:cs typeface="PT Sans"/>
                <a:sym typeface="PT Sans"/>
              </a:rPr>
            </a:br>
            <a:r>
              <a:rPr lang="da-DK" sz="2000" b="0" i="0" u="none" strike="noStrike" cap="none">
                <a:solidFill>
                  <a:schemeClr val="lt1"/>
                </a:solidFill>
                <a:latin typeface="PT Sans"/>
                <a:ea typeface="PT Sans"/>
                <a:cs typeface="PT Sans"/>
                <a:sym typeface="PT Sans"/>
              </a:rPr>
              <a:t>For at få punktopstillingpå teksten (flere niveauer findes), brug forøg listeniveau</a:t>
            </a:r>
          </a:p>
          <a:p>
            <a:pPr marL="0" marR="0" lvl="0" indent="0" algn="r" rtl="0">
              <a:spcBef>
                <a:spcPts val="0"/>
              </a:spcBef>
              <a:buNone/>
            </a:pPr>
            <a:endParaRPr sz="2000" b="0" i="0" u="none" strike="noStrike" cap="none">
              <a:solidFill>
                <a:schemeClr val="lt1"/>
              </a:solidFill>
              <a:latin typeface="PT Sans"/>
              <a:ea typeface="PT Sans"/>
              <a:cs typeface="PT Sans"/>
              <a:sym typeface="PT Sans"/>
            </a:endParaRPr>
          </a:p>
          <a:p>
            <a:pPr marL="0" marR="0" lvl="0" indent="0" algn="r" rtl="0">
              <a:spcBef>
                <a:spcPts val="0"/>
              </a:spcBef>
              <a:buNone/>
            </a:pPr>
            <a:endParaRPr sz="2000" b="0" i="0" u="none" strike="noStrike" cap="none">
              <a:solidFill>
                <a:schemeClr val="lt1"/>
              </a:solidFill>
              <a:latin typeface="PT Sans"/>
              <a:ea typeface="PT Sans"/>
              <a:cs typeface="PT Sans"/>
              <a:sym typeface="PT Sans"/>
            </a:endParaRPr>
          </a:p>
          <a:p>
            <a:pPr marL="0" marR="0" lvl="0" indent="0" algn="r" rtl="0">
              <a:spcBef>
                <a:spcPts val="0"/>
              </a:spcBef>
              <a:buSzPct val="25000"/>
              <a:buNone/>
            </a:pPr>
            <a:r>
              <a:rPr lang="da-DK" sz="2000" b="0" i="0" u="none" strike="noStrike" cap="none">
                <a:solidFill>
                  <a:schemeClr val="lt1"/>
                </a:solidFill>
                <a:latin typeface="PT Sans"/>
                <a:ea typeface="PT Sans"/>
                <a:cs typeface="PT Sans"/>
                <a:sym typeface="PT Sans"/>
              </a:rPr>
              <a:t>For at få venstrestillet tekst uden punktopstilling, brug formindsk listeniveau</a:t>
            </a:r>
          </a:p>
          <a:p>
            <a:pPr marL="0" marR="0" lvl="0" indent="0" algn="r" rtl="0">
              <a:spcBef>
                <a:spcPts val="0"/>
              </a:spcBef>
              <a:buNone/>
            </a:pPr>
            <a:endParaRPr sz="2000" b="0" i="0" u="none" strike="noStrike" cap="none">
              <a:solidFill>
                <a:schemeClr val="lt1"/>
              </a:solidFill>
              <a:latin typeface="PT Sans"/>
              <a:ea typeface="PT Sans"/>
              <a:cs typeface="PT Sans"/>
              <a:sym typeface="PT Sans"/>
            </a:endParaRPr>
          </a:p>
          <a:p>
            <a:pPr marL="0" marR="0" lvl="0" indent="0" algn="r" rtl="0">
              <a:spcBef>
                <a:spcPts val="0"/>
              </a:spcBef>
              <a:buNone/>
            </a:pPr>
            <a:endParaRPr sz="2000" b="0" i="0" u="none" strike="noStrike" cap="none">
              <a:solidFill>
                <a:schemeClr val="dk1"/>
              </a:solidFill>
              <a:latin typeface="PT Sans"/>
              <a:ea typeface="PT Sans"/>
              <a:cs typeface="PT Sans"/>
              <a:sym typeface="PT Sans"/>
            </a:endParaRPr>
          </a:p>
          <a:p>
            <a:pPr marL="0" marR="0" lvl="0" indent="0" algn="r" rtl="0">
              <a:spcBef>
                <a:spcPts val="0"/>
              </a:spcBef>
              <a:buNone/>
            </a:pPr>
            <a:endParaRPr sz="2000" b="1" i="0" u="none" strike="noStrike" cap="none">
              <a:solidFill>
                <a:schemeClr val="lt1"/>
              </a:solidFill>
              <a:latin typeface="Arial"/>
              <a:ea typeface="Arial"/>
              <a:cs typeface="Arial"/>
              <a:sym typeface="Arial"/>
            </a:endParaRPr>
          </a:p>
        </p:txBody>
      </p:sp>
      <p:pic>
        <p:nvPicPr>
          <p:cNvPr id="38" name="Shape 38"/>
          <p:cNvPicPr preferRelativeResize="0"/>
          <p:nvPr/>
        </p:nvPicPr>
        <p:blipFill rotWithShape="1">
          <a:blip r:embed="rId2">
            <a:alphaModFix/>
          </a:blip>
          <a:srcRect/>
          <a:stretch/>
        </p:blipFill>
        <p:spPr>
          <a:xfrm>
            <a:off x="-1860359" y="6326366"/>
            <a:ext cx="1295400" cy="444500"/>
          </a:xfrm>
          <a:prstGeom prst="rect">
            <a:avLst/>
          </a:prstGeom>
          <a:noFill/>
          <a:ln>
            <a:noFill/>
          </a:ln>
        </p:spPr>
      </p:pic>
      <p:sp>
        <p:nvSpPr>
          <p:cNvPr id="39" name="Shape 39"/>
          <p:cNvSpPr>
            <a:spLocks noGrp="1"/>
          </p:cNvSpPr>
          <p:nvPr>
            <p:ph type="pic" idx="2"/>
          </p:nvPr>
        </p:nvSpPr>
        <p:spPr>
          <a:xfrm>
            <a:off x="0" y="7289797"/>
            <a:ext cx="6028800" cy="4809598"/>
          </a:xfrm>
          <a:prstGeom prst="rect">
            <a:avLst/>
          </a:prstGeom>
          <a:noFill/>
          <a:ln>
            <a:noFill/>
          </a:ln>
        </p:spPr>
        <p:txBody>
          <a:bodyPr lIns="91425" tIns="91425" rIns="91425" bIns="91425" anchor="t" anchorCtr="0"/>
          <a:lstStyle>
            <a:lvl1pPr marL="288000" marR="0" lvl="0" indent="-848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576000" marR="0" lvl="1" indent="-934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2pPr>
            <a:lvl3pPr marL="864000" marR="0" lvl="2" indent="-1019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3pPr>
            <a:lvl4pPr marL="1152000" marR="0" lvl="3" indent="-852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4pPr>
            <a:lvl5pPr marL="1440000" marR="0" lvl="4" indent="-937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5pPr>
            <a:lvl6pPr marL="5029200" marR="0" lvl="5"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6pPr>
            <a:lvl7pPr marL="5943600" marR="0" lvl="6"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7pPr>
            <a:lvl8pPr marL="6858000" marR="0" lvl="7"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8pPr>
            <a:lvl9pPr marL="7772400" marR="0" lvl="8"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9pPr>
          </a:lstStyle>
          <a:p>
            <a:endParaRPr/>
          </a:p>
        </p:txBody>
      </p:sp>
      <p:sp>
        <p:nvSpPr>
          <p:cNvPr id="40" name="Shape 40"/>
          <p:cNvSpPr>
            <a:spLocks noGrp="1"/>
          </p:cNvSpPr>
          <p:nvPr>
            <p:ph type="pic" idx="3"/>
          </p:nvPr>
        </p:nvSpPr>
        <p:spPr>
          <a:xfrm>
            <a:off x="6121979" y="7289797"/>
            <a:ext cx="6028800" cy="4809598"/>
          </a:xfrm>
          <a:prstGeom prst="rect">
            <a:avLst/>
          </a:prstGeom>
          <a:noFill/>
          <a:ln>
            <a:noFill/>
          </a:ln>
        </p:spPr>
        <p:txBody>
          <a:bodyPr lIns="91425" tIns="91425" rIns="91425" bIns="91425" anchor="t" anchorCtr="0"/>
          <a:lstStyle>
            <a:lvl1pPr marL="288000" marR="0" lvl="0" indent="-848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576000" marR="0" lvl="1" indent="-934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2pPr>
            <a:lvl3pPr marL="864000" marR="0" lvl="2" indent="-1019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3pPr>
            <a:lvl4pPr marL="1152000" marR="0" lvl="3" indent="-852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4pPr>
            <a:lvl5pPr marL="1440000" marR="0" lvl="4" indent="-937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5pPr>
            <a:lvl6pPr marL="5029200" marR="0" lvl="5"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6pPr>
            <a:lvl7pPr marL="5943600" marR="0" lvl="6"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7pPr>
            <a:lvl8pPr marL="6858000" marR="0" lvl="7"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8pPr>
            <a:lvl9pPr marL="7772400" marR="0" lvl="8"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9pPr>
          </a:lstStyle>
          <a:p>
            <a:endParaRPr/>
          </a:p>
        </p:txBody>
      </p:sp>
      <p:sp>
        <p:nvSpPr>
          <p:cNvPr id="41" name="Shape 41"/>
          <p:cNvSpPr>
            <a:spLocks noGrp="1"/>
          </p:cNvSpPr>
          <p:nvPr>
            <p:ph type="pic" idx="4"/>
          </p:nvPr>
        </p:nvSpPr>
        <p:spPr>
          <a:xfrm>
            <a:off x="12243960" y="7289797"/>
            <a:ext cx="6028800" cy="4809598"/>
          </a:xfrm>
          <a:prstGeom prst="rect">
            <a:avLst/>
          </a:prstGeom>
          <a:noFill/>
          <a:ln>
            <a:noFill/>
          </a:ln>
        </p:spPr>
        <p:txBody>
          <a:bodyPr lIns="91425" tIns="91425" rIns="91425" bIns="91425" anchor="t" anchorCtr="0"/>
          <a:lstStyle>
            <a:lvl1pPr marL="288000" marR="0" lvl="0" indent="-848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576000" marR="0" lvl="1" indent="-934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2pPr>
            <a:lvl3pPr marL="864000" marR="0" lvl="2" indent="-1019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3pPr>
            <a:lvl4pPr marL="1152000" marR="0" lvl="3" indent="-852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4pPr>
            <a:lvl5pPr marL="1440000" marR="0" lvl="4" indent="-937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5pPr>
            <a:lvl6pPr marL="5029200" marR="0" lvl="5"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6pPr>
            <a:lvl7pPr marL="5943600" marR="0" lvl="6"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7pPr>
            <a:lvl8pPr marL="6858000" marR="0" lvl="7"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8pPr>
            <a:lvl9pPr marL="7772400" marR="0" lvl="8"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9pPr>
          </a:lstStyle>
          <a:p>
            <a:endParaRPr/>
          </a:p>
        </p:txBody>
      </p:sp>
      <p:sp>
        <p:nvSpPr>
          <p:cNvPr id="42" name="Shape 42"/>
          <p:cNvSpPr>
            <a:spLocks noGrp="1"/>
          </p:cNvSpPr>
          <p:nvPr>
            <p:ph type="pic" idx="5"/>
          </p:nvPr>
        </p:nvSpPr>
        <p:spPr>
          <a:xfrm>
            <a:off x="18365941" y="7289797"/>
            <a:ext cx="6028800" cy="4809598"/>
          </a:xfrm>
          <a:prstGeom prst="rect">
            <a:avLst/>
          </a:prstGeom>
          <a:noFill/>
          <a:ln>
            <a:noFill/>
          </a:ln>
        </p:spPr>
        <p:txBody>
          <a:bodyPr lIns="91425" tIns="91425" rIns="91425" bIns="91425" anchor="t" anchorCtr="0"/>
          <a:lstStyle>
            <a:lvl1pPr marL="288000" marR="0" lvl="0" indent="-848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576000" marR="0" lvl="1" indent="-934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2pPr>
            <a:lvl3pPr marL="864000" marR="0" lvl="2" indent="-1019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3pPr>
            <a:lvl4pPr marL="1152000" marR="0" lvl="3" indent="-85200"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4pPr>
            <a:lvl5pPr marL="1440000" marR="0" lvl="4" indent="-93798" algn="l" rtl="0">
              <a:lnSpc>
                <a:spcPct val="114000"/>
              </a:lnSpc>
              <a:spcBef>
                <a:spcPts val="0"/>
              </a:spcBef>
              <a:buClr>
                <a:schemeClr val="dk1"/>
              </a:buClr>
              <a:buSzPct val="100000"/>
              <a:buFont typeface="Arial"/>
              <a:buChar char="-"/>
              <a:defRPr sz="3200" b="0" i="0" u="none" strike="noStrike" cap="none">
                <a:solidFill>
                  <a:schemeClr val="dk1"/>
                </a:solidFill>
                <a:latin typeface="Arial"/>
                <a:ea typeface="Arial"/>
                <a:cs typeface="Arial"/>
                <a:sym typeface="Arial"/>
              </a:defRPr>
            </a:lvl5pPr>
            <a:lvl6pPr marL="5029200" marR="0" lvl="5"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6pPr>
            <a:lvl7pPr marL="5943600" marR="0" lvl="6"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7pPr>
            <a:lvl8pPr marL="6858000" marR="0" lvl="7"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8pPr>
            <a:lvl9pPr marL="7772400" marR="0" lvl="8" indent="-203200" algn="l" rtl="0">
              <a:spcBef>
                <a:spcPts val="800"/>
              </a:spcBef>
              <a:buClr>
                <a:schemeClr val="dk1"/>
              </a:buClr>
              <a:buSzPct val="100000"/>
              <a:buFont typeface="Arial"/>
              <a:buChar char="•"/>
              <a:defRPr sz="4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507524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676400" y="730250"/>
            <a:ext cx="18109987" cy="2651125"/>
          </a:xfrm>
          <a:prstGeom prst="rect">
            <a:avLst/>
          </a:prstGeom>
        </p:spPr>
        <p:txBody>
          <a:bodyPr vert="horz" lIns="91440" tIns="45720" rIns="91440" bIns="45720" rtlCol="0" anchor="ctr">
            <a:normAutofit/>
          </a:bodyPr>
          <a:lstStyle/>
          <a:p>
            <a:r>
              <a:rPr lang="da-DK" dirty="0" smtClean="0"/>
              <a:t>Klik for at redigere i master</a:t>
            </a:r>
            <a:endParaRPr lang="da-DK" dirty="0"/>
          </a:p>
        </p:txBody>
      </p:sp>
      <p:sp>
        <p:nvSpPr>
          <p:cNvPr id="3" name="Pladsholder til tekst 2"/>
          <p:cNvSpPr>
            <a:spLocks noGrp="1"/>
          </p:cNvSpPr>
          <p:nvPr>
            <p:ph type="body" idx="1"/>
          </p:nvPr>
        </p:nvSpPr>
        <p:spPr>
          <a:xfrm>
            <a:off x="1676400" y="3651250"/>
            <a:ext cx="18040830" cy="8702675"/>
          </a:xfrm>
          <a:prstGeom prst="rect">
            <a:avLst/>
          </a:prstGeom>
        </p:spPr>
        <p:txBody>
          <a:bodyPr vert="horz" lIns="91440" tIns="45720" rIns="91440" bIns="45720" rtlCol="0">
            <a:normAutofit/>
          </a:body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pic>
        <p:nvPicPr>
          <p:cNvPr id="11" name="Billede 10"/>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1643657" y="657271"/>
            <a:ext cx="2627313" cy="807673"/>
          </a:xfrm>
          <a:prstGeom prst="rect">
            <a:avLst/>
          </a:prstGeom>
        </p:spPr>
      </p:pic>
    </p:spTree>
    <p:extLst>
      <p:ext uri="{BB962C8B-B14F-4D97-AF65-F5344CB8AC3E}">
        <p14:creationId xmlns:p14="http://schemas.microsoft.com/office/powerpoint/2010/main" val="4170540138"/>
      </p:ext>
    </p:extLst>
  </p:cSld>
  <p:clrMap bg1="lt1" tx1="dk1" bg2="lt2" tx2="dk2" accent1="accent1" accent2="accent2" accent3="accent3" accent4="accent4" accent5="accent5" accent6="accent6" hlink="hlink" folHlink="folHlink"/>
  <p:sldLayoutIdLst>
    <p:sldLayoutId id="2147483751" r:id="rId1"/>
    <p:sldLayoutId id="2147483660" r:id="rId2"/>
    <p:sldLayoutId id="2147483706" r:id="rId3"/>
    <p:sldLayoutId id="2147483728" r:id="rId4"/>
    <p:sldLayoutId id="2147483729" r:id="rId5"/>
    <p:sldLayoutId id="2147483752" r:id="rId6"/>
    <p:sldLayoutId id="2147483753" r:id="rId7"/>
    <p:sldLayoutId id="2147483755" r:id="rId8"/>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www.kosth&#229;ndbogen.dk/"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6.jpeg"/><Relationship Id="rId4" Type="http://schemas.openxmlformats.org/officeDocument/2006/relationships/hyperlink" Target="https://www.youtube.com/watch?v=qtEb32GJGe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1.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dsholder til billede 8"/>
          <p:cNvPicPr>
            <a:picLocks noGrp="1" noChangeAspect="1"/>
          </p:cNvPicPr>
          <p:nvPr>
            <p:ph type="pic" sz="quarter" idx="20"/>
          </p:nvPr>
        </p:nvPicPr>
        <p:blipFill>
          <a:blip r:embed="rId3" cstate="print">
            <a:extLst>
              <a:ext uri="{28A0092B-C50C-407E-A947-70E740481C1C}">
                <a14:useLocalDpi xmlns:a14="http://schemas.microsoft.com/office/drawing/2010/main"/>
              </a:ext>
            </a:extLst>
          </a:blip>
          <a:srcRect/>
          <a:stretch>
            <a:fillRect/>
          </a:stretch>
        </p:blipFill>
        <p:spPr>
          <a:xfrm>
            <a:off x="0" y="0"/>
            <a:ext cx="24384000" cy="13716000"/>
          </a:xfrm>
          <a:prstGeom prst="rect">
            <a:avLst/>
          </a:prstGeom>
          <a:pattFill prst="pct5">
            <a:fgClr>
              <a:schemeClr val="accent1"/>
            </a:fgClr>
            <a:bgClr>
              <a:schemeClr val="bg1">
                <a:lumMod val="95000"/>
              </a:schemeClr>
            </a:bgClr>
          </a:pattFill>
        </p:spPr>
      </p:pic>
      <p:sp>
        <p:nvSpPr>
          <p:cNvPr id="5" name="Rektangel 4"/>
          <p:cNvSpPr/>
          <p:nvPr/>
        </p:nvSpPr>
        <p:spPr>
          <a:xfrm>
            <a:off x="5833872" y="4114800"/>
            <a:ext cx="18550128" cy="6750551"/>
          </a:xfrm>
          <a:prstGeom prst="rect">
            <a:avLst/>
          </a:prstGeom>
          <a:solidFill>
            <a:srgbClr val="9DD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chteck"/>
          <p:cNvSpPr/>
          <p:nvPr/>
        </p:nvSpPr>
        <p:spPr>
          <a:xfrm>
            <a:off x="1270000" y="1905000"/>
            <a:ext cx="63500" cy="3810000"/>
          </a:xfrm>
          <a:prstGeom prst="rect">
            <a:avLst/>
          </a:prstGeom>
          <a:solidFill>
            <a:schemeClr val="bg1"/>
          </a:solidFill>
          <a:ln w="12700">
            <a:miter lim="400000"/>
          </a:ln>
        </p:spPr>
        <p:txBody>
          <a:bodyPr lIns="50800" tIns="50800" rIns="50800" bIns="50800" anchor="ctr"/>
          <a:lstStyle/>
          <a:p>
            <a:pPr>
              <a:defRPr sz="3200">
                <a:solidFill>
                  <a:srgbClr val="0433FF"/>
                </a:solidFill>
              </a:defRPr>
            </a:pPr>
            <a:endParaRPr>
              <a:solidFill>
                <a:schemeClr val="bg1"/>
              </a:solidFill>
            </a:endParaRPr>
          </a:p>
        </p:txBody>
      </p:sp>
      <p:sp>
        <p:nvSpPr>
          <p:cNvPr id="7" name="Titel 1"/>
          <p:cNvSpPr>
            <a:spLocks noGrp="1"/>
          </p:cNvSpPr>
          <p:nvPr>
            <p:ph type="title"/>
          </p:nvPr>
        </p:nvSpPr>
        <p:spPr>
          <a:xfrm>
            <a:off x="8704607" y="4114800"/>
            <a:ext cx="10951151" cy="5288553"/>
          </a:xfrm>
        </p:spPr>
        <p:txBody>
          <a:bodyPr>
            <a:normAutofit/>
          </a:bodyPr>
          <a:lstStyle>
            <a:lvl1pPr>
              <a:defRPr sz="4500">
                <a:solidFill>
                  <a:schemeClr val="bg1"/>
                </a:solidFill>
                <a:latin typeface="Arial" panose="020B0604020202020204" pitchFamily="34" charset="0"/>
                <a:cs typeface="Arial" panose="020B0604020202020204" pitchFamily="34" charset="0"/>
              </a:defRPr>
            </a:lvl1pPr>
          </a:lstStyle>
          <a:p>
            <a:r>
              <a:rPr lang="da-DK" dirty="0"/>
              <a:t/>
            </a:r>
            <a:br>
              <a:rPr lang="da-DK" dirty="0"/>
            </a:br>
            <a:r>
              <a:rPr lang="da-DK" dirty="0" smtClean="0"/>
              <a:t/>
            </a:r>
            <a:br>
              <a:rPr lang="da-DK" dirty="0" smtClean="0"/>
            </a:br>
            <a:r>
              <a:rPr lang="da-DK" dirty="0" smtClean="0"/>
              <a:t>Måltider og tværfaglig praksis</a:t>
            </a:r>
            <a:br>
              <a:rPr lang="da-DK" dirty="0" smtClean="0"/>
            </a:br>
            <a:r>
              <a:rPr lang="da-DK" dirty="0" smtClean="0"/>
              <a:t/>
            </a:r>
            <a:br>
              <a:rPr lang="da-DK" dirty="0" smtClean="0"/>
            </a:br>
            <a:r>
              <a:rPr lang="da-DK" dirty="0"/>
              <a:t/>
            </a:r>
            <a:br>
              <a:rPr lang="da-DK" dirty="0"/>
            </a:br>
            <a:r>
              <a:rPr lang="da-DK" dirty="0" smtClean="0"/>
              <a:t>Kristine Bælum, Professionschef	</a:t>
            </a:r>
            <a:br>
              <a:rPr lang="da-DK" dirty="0" smtClean="0"/>
            </a:br>
            <a:r>
              <a:rPr lang="da-DK" dirty="0" smtClean="0"/>
              <a:t>Karen Leth, Mad- og måltidskonsulent</a:t>
            </a:r>
            <a:endParaRPr lang="da-DK" dirty="0"/>
          </a:p>
        </p:txBody>
      </p:sp>
      <p:pic>
        <p:nvPicPr>
          <p:cNvPr id="8" name="Billed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531469" y="8190731"/>
            <a:ext cx="2627313" cy="807673"/>
          </a:xfrm>
          <a:prstGeom prst="rect">
            <a:avLst/>
          </a:prstGeom>
        </p:spPr>
      </p:pic>
      <p:pic>
        <p:nvPicPr>
          <p:cNvPr id="2" name="Billed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16563" y="7772399"/>
            <a:ext cx="1468877" cy="1468877"/>
          </a:xfrm>
          <a:prstGeom prst="rect">
            <a:avLst/>
          </a:prstGeom>
        </p:spPr>
      </p:pic>
    </p:spTree>
    <p:extLst>
      <p:ext uri="{BB962C8B-B14F-4D97-AF65-F5344CB8AC3E}">
        <p14:creationId xmlns:p14="http://schemas.microsoft.com/office/powerpoint/2010/main" val="3680835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ladsholder til billede 2"/>
          <p:cNvPicPr>
            <a:picLocks noGrp="1" noChangeAspect="1"/>
          </p:cNvPicPr>
          <p:nvPr>
            <p:ph type="pic" idx="13"/>
          </p:nvPr>
        </p:nvPicPr>
        <p:blipFill rotWithShape="1">
          <a:blip r:embed="rId3" cstate="print">
            <a:extLst>
              <a:ext uri="{28A0092B-C50C-407E-A947-70E740481C1C}">
                <a14:useLocalDpi xmlns:a14="http://schemas.microsoft.com/office/drawing/2010/main"/>
              </a:ext>
            </a:extLst>
          </a:blip>
          <a:srcRect l="-1640" t="-624"/>
          <a:stretch/>
        </p:blipFill>
        <p:spPr>
          <a:xfrm>
            <a:off x="9434624" y="-85060"/>
            <a:ext cx="14949376" cy="13716000"/>
          </a:xfrm>
        </p:spPr>
      </p:pic>
      <p:sp>
        <p:nvSpPr>
          <p:cNvPr id="4" name="MODERN…"/>
          <p:cNvSpPr/>
          <p:nvPr/>
        </p:nvSpPr>
        <p:spPr>
          <a:xfrm>
            <a:off x="2540000" y="2565707"/>
            <a:ext cx="6359856" cy="188724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p>
            <a:pPr algn="l">
              <a:lnSpc>
                <a:spcPct val="80000"/>
              </a:lnSpc>
              <a:defRPr sz="7200" spc="720">
                <a:solidFill>
                  <a:srgbClr val="151314"/>
                </a:solidFill>
                <a:latin typeface="+mj-lt"/>
                <a:ea typeface="+mj-ea"/>
                <a:cs typeface="+mj-cs"/>
                <a:sym typeface="Montserrat Bold"/>
              </a:defRPr>
            </a:pPr>
            <a:r>
              <a:rPr lang="da-DK" dirty="0" smtClean="0"/>
              <a:t>Her møder du professionen</a:t>
            </a:r>
          </a:p>
        </p:txBody>
      </p:sp>
    </p:spTree>
    <p:extLst>
      <p:ext uri="{BB962C8B-B14F-4D97-AF65-F5344CB8AC3E}">
        <p14:creationId xmlns:p14="http://schemas.microsoft.com/office/powerpoint/2010/main" val="63452735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endParaRPr lang="da-DK" dirty="0"/>
          </a:p>
        </p:txBody>
      </p:sp>
      <p:sp>
        <p:nvSpPr>
          <p:cNvPr id="7" name="Tekstfelt 6"/>
          <p:cNvSpPr txBox="1"/>
          <p:nvPr/>
        </p:nvSpPr>
        <p:spPr>
          <a:xfrm>
            <a:off x="1993392" y="248419"/>
            <a:ext cx="7150608" cy="5478423"/>
          </a:xfrm>
          <a:prstGeom prst="rect">
            <a:avLst/>
          </a:prstGeom>
          <a:noFill/>
        </p:spPr>
        <p:txBody>
          <a:bodyPr wrap="square" rtlCol="0">
            <a:spAutoFit/>
          </a:bodyPr>
          <a:lstStyle/>
          <a:p>
            <a:r>
              <a:rPr lang="da-DK" b="1" dirty="0"/>
              <a:t>Sara Elisabeth. 9 år </a:t>
            </a:r>
            <a:endParaRPr lang="da-DK" dirty="0"/>
          </a:p>
          <a:p>
            <a:r>
              <a:rPr lang="da-DK" dirty="0" smtClean="0"/>
              <a:t>En </a:t>
            </a:r>
            <a:r>
              <a:rPr lang="da-DK" dirty="0"/>
              <a:t>stille kræsen drømmer, ved meget lidt om mad og måltider. Hun spiser ikke særlig meget, og spisning er noget, der skal overstås.  </a:t>
            </a:r>
          </a:p>
          <a:p>
            <a:endParaRPr lang="da-DK" dirty="0"/>
          </a:p>
        </p:txBody>
      </p:sp>
      <p:sp>
        <p:nvSpPr>
          <p:cNvPr id="8" name="Tekstfelt 7"/>
          <p:cNvSpPr txBox="1"/>
          <p:nvPr/>
        </p:nvSpPr>
        <p:spPr>
          <a:xfrm>
            <a:off x="11158467" y="211975"/>
            <a:ext cx="7229856" cy="5478423"/>
          </a:xfrm>
          <a:prstGeom prst="rect">
            <a:avLst/>
          </a:prstGeom>
          <a:noFill/>
        </p:spPr>
        <p:txBody>
          <a:bodyPr wrap="square" rtlCol="0">
            <a:spAutoFit/>
          </a:bodyPr>
          <a:lstStyle/>
          <a:p>
            <a:r>
              <a:rPr lang="da-DK" b="1" dirty="0" smtClean="0"/>
              <a:t>Bo. </a:t>
            </a:r>
            <a:r>
              <a:rPr lang="da-DK" b="1" dirty="0"/>
              <a:t>14 år</a:t>
            </a:r>
            <a:endParaRPr lang="da-DK" dirty="0"/>
          </a:p>
          <a:p>
            <a:r>
              <a:rPr lang="da-DK" dirty="0"/>
              <a:t>Socialt anlagt, finder tryghed i det velkendte, lidt kolerisk. Elsker </a:t>
            </a:r>
            <a:r>
              <a:rPr lang="da-DK" dirty="0" smtClean="0"/>
              <a:t>hygge.  </a:t>
            </a:r>
            <a:r>
              <a:rPr lang="da-DK" dirty="0"/>
              <a:t>Er glad for varm og velkendt </a:t>
            </a:r>
            <a:r>
              <a:rPr lang="da-DK" dirty="0" smtClean="0"/>
              <a:t>mad, mors mad.  </a:t>
            </a:r>
            <a:endParaRPr lang="da-DK" dirty="0"/>
          </a:p>
          <a:p>
            <a:endParaRPr lang="da-DK" dirty="0"/>
          </a:p>
        </p:txBody>
      </p:sp>
      <p:pic>
        <p:nvPicPr>
          <p:cNvPr id="4" name="Billed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3816" y="4728174"/>
            <a:ext cx="7772400" cy="9478891"/>
          </a:xfrm>
          <a:prstGeom prst="rect">
            <a:avLst/>
          </a:prstGeom>
        </p:spPr>
      </p:pic>
      <p:pic>
        <p:nvPicPr>
          <p:cNvPr id="10" name="Billed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84848" y="5468113"/>
            <a:ext cx="12395132" cy="8247888"/>
          </a:xfrm>
          <a:prstGeom prst="rect">
            <a:avLst/>
          </a:prstGeom>
        </p:spPr>
      </p:pic>
      <p:pic>
        <p:nvPicPr>
          <p:cNvPr id="9" name="Billed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spTree>
    <p:extLst>
      <p:ext uri="{BB962C8B-B14F-4D97-AF65-F5344CB8AC3E}">
        <p14:creationId xmlns:p14="http://schemas.microsoft.com/office/powerpoint/2010/main" val="1697672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656424" y="897296"/>
            <a:ext cx="18109987" cy="2651125"/>
          </a:xfrm>
        </p:spPr>
        <p:txBody>
          <a:bodyPr/>
          <a:lstStyle/>
          <a:p>
            <a:endParaRPr lang="da-DK" dirty="0"/>
          </a:p>
        </p:txBody>
      </p:sp>
      <p:pic>
        <p:nvPicPr>
          <p:cNvPr id="3" name="Billed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682809" y="4945543"/>
            <a:ext cx="3699029" cy="8754964"/>
          </a:xfrm>
          <a:prstGeom prst="rect">
            <a:avLst/>
          </a:prstGeom>
        </p:spPr>
      </p:pic>
      <p:pic>
        <p:nvPicPr>
          <p:cNvPr id="7" name="Billede 6"/>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454896" y="4169664"/>
            <a:ext cx="3945355" cy="9642474"/>
          </a:xfrm>
          <a:prstGeom prst="rect">
            <a:avLst/>
          </a:prstGeom>
        </p:spPr>
      </p:pic>
      <p:pic>
        <p:nvPicPr>
          <p:cNvPr id="4" name="Billede 3"/>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375725" y="3096958"/>
            <a:ext cx="4189667" cy="10715180"/>
          </a:xfrm>
          <a:prstGeom prst="rect">
            <a:avLst/>
          </a:prstGeom>
        </p:spPr>
      </p:pic>
      <p:sp>
        <p:nvSpPr>
          <p:cNvPr id="9" name="Tekstfelt 8"/>
          <p:cNvSpPr txBox="1"/>
          <p:nvPr/>
        </p:nvSpPr>
        <p:spPr>
          <a:xfrm>
            <a:off x="1399426" y="788634"/>
            <a:ext cx="5730240" cy="4401205"/>
          </a:xfrm>
          <a:prstGeom prst="rect">
            <a:avLst/>
          </a:prstGeom>
          <a:noFill/>
        </p:spPr>
        <p:txBody>
          <a:bodyPr wrap="square" rtlCol="0">
            <a:spAutoFit/>
          </a:bodyPr>
          <a:lstStyle/>
          <a:p>
            <a:endParaRPr lang="da-DK" sz="4000" dirty="0" smtClean="0"/>
          </a:p>
          <a:p>
            <a:r>
              <a:rPr lang="da-DK" sz="4000" dirty="0" smtClean="0"/>
              <a:t>Katharina </a:t>
            </a:r>
            <a:endParaRPr lang="da-DK" sz="4000" dirty="0"/>
          </a:p>
          <a:p>
            <a:r>
              <a:rPr lang="da-DK" sz="4000" dirty="0" smtClean="0"/>
              <a:t>”</a:t>
            </a:r>
            <a:r>
              <a:rPr lang="da-DK" sz="4000" i="1" dirty="0" smtClean="0"/>
              <a:t>Køkkenet kan være frirummet, hvor børn, unge og voksne er sammen om praktiske gøremål”</a:t>
            </a:r>
            <a:endParaRPr lang="da-DK" sz="4000" i="1" dirty="0"/>
          </a:p>
        </p:txBody>
      </p:sp>
      <p:sp>
        <p:nvSpPr>
          <p:cNvPr id="10" name="Tekstfelt 9"/>
          <p:cNvSpPr txBox="1"/>
          <p:nvPr/>
        </p:nvSpPr>
        <p:spPr>
          <a:xfrm>
            <a:off x="8455152" y="788634"/>
            <a:ext cx="5413248" cy="3170099"/>
          </a:xfrm>
          <a:prstGeom prst="rect">
            <a:avLst/>
          </a:prstGeom>
          <a:noFill/>
        </p:spPr>
        <p:txBody>
          <a:bodyPr wrap="square" rtlCol="0">
            <a:spAutoFit/>
          </a:bodyPr>
          <a:lstStyle/>
          <a:p>
            <a:endParaRPr lang="da-DK" sz="4000" dirty="0" smtClean="0"/>
          </a:p>
          <a:p>
            <a:r>
              <a:rPr lang="da-DK" sz="4000" dirty="0" smtClean="0"/>
              <a:t>Maibritt</a:t>
            </a:r>
            <a:endParaRPr lang="da-DK" sz="4000" dirty="0"/>
          </a:p>
          <a:p>
            <a:r>
              <a:rPr lang="da-DK" sz="4000" i="1" dirty="0" smtClean="0"/>
              <a:t>”Dagens måltider kan give tryghed gennem rytme og ritualer”</a:t>
            </a:r>
            <a:endParaRPr lang="da-DK" sz="4000" i="1" dirty="0"/>
          </a:p>
        </p:txBody>
      </p:sp>
      <p:sp>
        <p:nvSpPr>
          <p:cNvPr id="11" name="Tekstfelt 10"/>
          <p:cNvSpPr txBox="1"/>
          <p:nvPr/>
        </p:nvSpPr>
        <p:spPr>
          <a:xfrm>
            <a:off x="14635300" y="848718"/>
            <a:ext cx="5413248" cy="2554545"/>
          </a:xfrm>
          <a:prstGeom prst="rect">
            <a:avLst/>
          </a:prstGeom>
          <a:noFill/>
        </p:spPr>
        <p:txBody>
          <a:bodyPr wrap="square" rtlCol="0">
            <a:spAutoFit/>
          </a:bodyPr>
          <a:lstStyle/>
          <a:p>
            <a:endParaRPr lang="da-DK" sz="4000" dirty="0" smtClean="0"/>
          </a:p>
          <a:p>
            <a:r>
              <a:rPr lang="da-DK" sz="4000" dirty="0" smtClean="0"/>
              <a:t>Peter</a:t>
            </a:r>
            <a:endParaRPr lang="da-DK" sz="4000" dirty="0"/>
          </a:p>
          <a:p>
            <a:r>
              <a:rPr lang="da-DK" sz="4000" i="1" dirty="0" smtClean="0"/>
              <a:t>”Selvbestemmelse kan være medbestemmelse ”</a:t>
            </a:r>
            <a:endParaRPr lang="da-DK" sz="4000" i="1" dirty="0"/>
          </a:p>
        </p:txBody>
      </p:sp>
      <p:pic>
        <p:nvPicPr>
          <p:cNvPr id="12" name="Billed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spTree>
    <p:extLst>
      <p:ext uri="{BB962C8B-B14F-4D97-AF65-F5344CB8AC3E}">
        <p14:creationId xmlns:p14="http://schemas.microsoft.com/office/powerpoint/2010/main" val="812596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endParaRPr lang="da-DK" dirty="0"/>
          </a:p>
        </p:txBody>
      </p:sp>
      <p:pic>
        <p:nvPicPr>
          <p:cNvPr id="2" name="Billede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07752" y="4631129"/>
            <a:ext cx="7772400" cy="9019275"/>
          </a:xfrm>
          <a:prstGeom prst="rect">
            <a:avLst/>
          </a:prstGeom>
        </p:spPr>
      </p:pic>
      <p:pic>
        <p:nvPicPr>
          <p:cNvPr id="3" name="Billede 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598800" y="3983542"/>
            <a:ext cx="8424672" cy="12637008"/>
          </a:xfrm>
          <a:prstGeom prst="rect">
            <a:avLst/>
          </a:prstGeom>
        </p:spPr>
      </p:pic>
      <p:sp>
        <p:nvSpPr>
          <p:cNvPr id="7" name="Tekstfelt 6"/>
          <p:cNvSpPr txBox="1"/>
          <p:nvPr/>
        </p:nvSpPr>
        <p:spPr>
          <a:xfrm>
            <a:off x="2190571" y="1985246"/>
            <a:ext cx="5413248" cy="2400657"/>
          </a:xfrm>
          <a:prstGeom prst="rect">
            <a:avLst/>
          </a:prstGeom>
          <a:noFill/>
        </p:spPr>
        <p:txBody>
          <a:bodyPr wrap="square" rtlCol="0">
            <a:spAutoFit/>
          </a:bodyPr>
          <a:lstStyle/>
          <a:p>
            <a:r>
              <a:rPr lang="da-DK" b="1" dirty="0"/>
              <a:t>Ulla, Pædagog</a:t>
            </a:r>
            <a:endParaRPr lang="da-DK" dirty="0"/>
          </a:p>
          <a:p>
            <a:r>
              <a:rPr lang="da-DK" dirty="0"/>
              <a:t>Den solide hygger</a:t>
            </a:r>
          </a:p>
          <a:p>
            <a:endParaRPr lang="da-DK" dirty="0"/>
          </a:p>
        </p:txBody>
      </p:sp>
      <p:sp>
        <p:nvSpPr>
          <p:cNvPr id="8" name="Tekstfelt 7"/>
          <p:cNvSpPr txBox="1"/>
          <p:nvPr/>
        </p:nvSpPr>
        <p:spPr>
          <a:xfrm>
            <a:off x="11150102" y="1985246"/>
            <a:ext cx="5413248" cy="3170099"/>
          </a:xfrm>
          <a:prstGeom prst="rect">
            <a:avLst/>
          </a:prstGeom>
          <a:noFill/>
        </p:spPr>
        <p:txBody>
          <a:bodyPr wrap="square" rtlCol="0">
            <a:spAutoFit/>
          </a:bodyPr>
          <a:lstStyle/>
          <a:p>
            <a:r>
              <a:rPr lang="da-DK" b="1" dirty="0"/>
              <a:t>Bjarne, Pædagog</a:t>
            </a:r>
            <a:endParaRPr lang="da-DK" dirty="0"/>
          </a:p>
          <a:p>
            <a:r>
              <a:rPr lang="da-DK" dirty="0"/>
              <a:t>Den sportsglade optimist</a:t>
            </a:r>
          </a:p>
          <a:p>
            <a:endParaRPr lang="da-DK" dirty="0"/>
          </a:p>
        </p:txBody>
      </p:sp>
      <p:pic>
        <p:nvPicPr>
          <p:cNvPr id="9" name="Billed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spTree>
    <p:extLst>
      <p:ext uri="{BB962C8B-B14F-4D97-AF65-F5344CB8AC3E}">
        <p14:creationId xmlns:p14="http://schemas.microsoft.com/office/powerpoint/2010/main" val="1874540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billede 4"/>
          <p:cNvPicPr>
            <a:picLocks noGrp="1" noChangeAspect="1"/>
          </p:cNvPicPr>
          <p:nvPr>
            <p:ph type="pic" sz="quarter" idx="20"/>
          </p:nvPr>
        </p:nvPicPr>
        <p:blipFill>
          <a:blip r:embed="rId3" cstate="print">
            <a:extLst>
              <a:ext uri="{28A0092B-C50C-407E-A947-70E740481C1C}">
                <a14:useLocalDpi xmlns:a14="http://schemas.microsoft.com/office/drawing/2010/main"/>
              </a:ext>
            </a:extLst>
          </a:blip>
          <a:srcRect/>
          <a:stretch>
            <a:fillRect/>
          </a:stretch>
        </p:blipFill>
        <p:spPr/>
      </p:pic>
      <p:sp>
        <p:nvSpPr>
          <p:cNvPr id="6" name="Rektangel 5"/>
          <p:cNvSpPr/>
          <p:nvPr/>
        </p:nvSpPr>
        <p:spPr>
          <a:xfrm>
            <a:off x="3229031" y="5504688"/>
            <a:ext cx="13851961" cy="39867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3229031" y="2564276"/>
            <a:ext cx="10951151" cy="2651125"/>
          </a:xfrm>
        </p:spPr>
        <p:txBody>
          <a:bodyPr/>
          <a:lstStyle/>
          <a:p>
            <a:r>
              <a:rPr lang="da-DK" b="1" dirty="0" smtClean="0"/>
              <a:t>I skal overveje 3 budskaber om mad og måltider</a:t>
            </a:r>
            <a:endParaRPr lang="da-DK" b="1" dirty="0"/>
          </a:p>
        </p:txBody>
      </p:sp>
      <p:sp>
        <p:nvSpPr>
          <p:cNvPr id="3" name="Pladsholder til indhold 2"/>
          <p:cNvSpPr>
            <a:spLocks noGrp="1"/>
          </p:cNvSpPr>
          <p:nvPr>
            <p:ph idx="4294967295"/>
          </p:nvPr>
        </p:nvSpPr>
        <p:spPr>
          <a:xfrm>
            <a:off x="3547872" y="5790946"/>
            <a:ext cx="18040350" cy="8702675"/>
          </a:xfrm>
        </p:spPr>
        <p:txBody>
          <a:bodyPr/>
          <a:lstStyle/>
          <a:p>
            <a:pPr marL="742950" indent="-742950">
              <a:buAutoNum type="arabicPeriod"/>
            </a:pPr>
            <a:r>
              <a:rPr lang="da-DK" dirty="0" smtClean="0"/>
              <a:t>Når I som ledere går forrest….</a:t>
            </a:r>
          </a:p>
          <a:p>
            <a:pPr marL="742950" indent="-742950">
              <a:buAutoNum type="arabicPeriod"/>
            </a:pPr>
            <a:endParaRPr lang="da-DK" dirty="0" smtClean="0"/>
          </a:p>
          <a:p>
            <a:pPr marL="742950" indent="-742950">
              <a:buAutoNum type="arabicPeriod"/>
            </a:pPr>
            <a:r>
              <a:rPr lang="da-DK" dirty="0" smtClean="0"/>
              <a:t>Mad ‡ kærlighed/omsorg</a:t>
            </a:r>
          </a:p>
          <a:p>
            <a:pPr marL="742950" indent="-742950">
              <a:buAutoNum type="arabicPeriod"/>
            </a:pPr>
            <a:endParaRPr lang="da-DK" dirty="0" smtClean="0"/>
          </a:p>
          <a:p>
            <a:pPr marL="742950" indent="-742950">
              <a:buAutoNum type="arabicPeriod"/>
            </a:pPr>
            <a:r>
              <a:rPr lang="da-DK" dirty="0" smtClean="0"/>
              <a:t>”</a:t>
            </a:r>
            <a:r>
              <a:rPr lang="da-DK" dirty="0" err="1" smtClean="0"/>
              <a:t>Mestringspotentialet</a:t>
            </a:r>
            <a:r>
              <a:rPr lang="da-DK" dirty="0" smtClean="0"/>
              <a:t>” </a:t>
            </a:r>
            <a:endParaRPr lang="da-DK" dirty="0"/>
          </a:p>
        </p:txBody>
      </p:sp>
    </p:spTree>
    <p:extLst>
      <p:ext uri="{BB962C8B-B14F-4D97-AF65-F5344CB8AC3E}">
        <p14:creationId xmlns:p14="http://schemas.microsoft.com/office/powerpoint/2010/main" val="1812730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a-DK" dirty="0" smtClean="0"/>
              <a:t>Standarder for god faglig praksis</a:t>
            </a:r>
            <a:endParaRPr lang="da-DK" dirty="0"/>
          </a:p>
        </p:txBody>
      </p:sp>
      <p:sp>
        <p:nvSpPr>
          <p:cNvPr id="4" name="Pladsholder til tekst 3"/>
          <p:cNvSpPr>
            <a:spLocks noGrp="1"/>
          </p:cNvSpPr>
          <p:nvPr>
            <p:ph type="body" sz="quarter" idx="10"/>
          </p:nvPr>
        </p:nvSpPr>
        <p:spPr/>
        <p:txBody>
          <a:bodyPr/>
          <a:lstStyle/>
          <a:p>
            <a:r>
              <a:rPr lang="da-DK" dirty="0"/>
              <a:t>De 10 </a:t>
            </a:r>
            <a:r>
              <a:rPr lang="da-DK" dirty="0" smtClean="0"/>
              <a:t>officielle kostråd.</a:t>
            </a:r>
            <a:endParaRPr lang="da-DK" dirty="0"/>
          </a:p>
          <a:p>
            <a:r>
              <a:rPr lang="da-DK" dirty="0" smtClean="0"/>
              <a:t>Anbefalinger for Den Danske Institutionskost</a:t>
            </a:r>
          </a:p>
          <a:p>
            <a:r>
              <a:rPr lang="da-DK" dirty="0" smtClean="0">
                <a:hlinkClick r:id="rId3"/>
              </a:rPr>
              <a:t>www.Kosthåndbogen.dk</a:t>
            </a:r>
            <a:endParaRPr lang="da-DK" dirty="0" smtClean="0"/>
          </a:p>
          <a:p>
            <a:r>
              <a:rPr lang="da-DK" dirty="0" smtClean="0"/>
              <a:t>Ernæring til spædbørn og småbørn – håndbog for sundhedspersonale, </a:t>
            </a:r>
          </a:p>
          <a:p>
            <a:pPr marL="0" indent="0">
              <a:buNone/>
            </a:pPr>
            <a:r>
              <a:rPr lang="da-DK" dirty="0"/>
              <a:t>	</a:t>
            </a:r>
            <a:r>
              <a:rPr lang="da-DK" dirty="0" smtClean="0"/>
              <a:t>Sundhedsstyrelsen, 2016</a:t>
            </a:r>
          </a:p>
          <a:p>
            <a:r>
              <a:rPr lang="da-DK" dirty="0" smtClean="0"/>
              <a:t>Mad til små, fra mælk til familiens mad, Sundhedsstyrelsen, Fødevarestyrelsen og Komiteen for Sundhedsoplysning, 2016 </a:t>
            </a:r>
          </a:p>
          <a:p>
            <a:r>
              <a:rPr lang="da-DK" dirty="0" smtClean="0"/>
              <a:t>”Måltidsmærket” – Nyt mærkningsordning fra Fødevarestyrelsen, lanceres sensommeren 2018</a:t>
            </a:r>
            <a:endParaRPr lang="da-DK" dirty="0"/>
          </a:p>
          <a:p>
            <a:r>
              <a:rPr lang="da-DK" dirty="0" smtClean="0"/>
              <a:t>Hygiejnebekendtgørelsen</a:t>
            </a:r>
          </a:p>
          <a:p>
            <a:r>
              <a:rPr lang="da-DK" dirty="0"/>
              <a:t>Arbejdsmiljø. BAR</a:t>
            </a:r>
          </a:p>
          <a:p>
            <a:endParaRPr lang="da-DK" dirty="0" smtClean="0"/>
          </a:p>
          <a:p>
            <a:endParaRPr lang="da-DK" dirty="0"/>
          </a:p>
        </p:txBody>
      </p:sp>
      <p:pic>
        <p:nvPicPr>
          <p:cNvPr id="5" name="Billed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spTree>
    <p:extLst>
      <p:ext uri="{BB962C8B-B14F-4D97-AF65-F5344CB8AC3E}">
        <p14:creationId xmlns:p14="http://schemas.microsoft.com/office/powerpoint/2010/main" val="415400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ktangel 4"/>
          <p:cNvSpPr/>
          <p:nvPr/>
        </p:nvSpPr>
        <p:spPr>
          <a:xfrm>
            <a:off x="3657600" y="4370832"/>
            <a:ext cx="21488400" cy="5907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p:txBody>
          <a:bodyPr>
            <a:normAutofit/>
          </a:bodyPr>
          <a:lstStyle/>
          <a:p>
            <a:r>
              <a:rPr lang="da-DK" b="1" dirty="0" smtClean="0"/>
              <a:t>Hvor kan vores profession bidrage med?</a:t>
            </a:r>
            <a:endParaRPr lang="da-DK" b="1" dirty="0"/>
          </a:p>
        </p:txBody>
      </p:sp>
      <p:sp>
        <p:nvSpPr>
          <p:cNvPr id="3" name="Pladsholder til indhold 2"/>
          <p:cNvSpPr>
            <a:spLocks noGrp="1"/>
          </p:cNvSpPr>
          <p:nvPr>
            <p:ph idx="4294967295"/>
          </p:nvPr>
        </p:nvSpPr>
        <p:spPr>
          <a:xfrm>
            <a:off x="4206240" y="4675378"/>
            <a:ext cx="18040350" cy="8702675"/>
          </a:xfrm>
        </p:spPr>
        <p:txBody>
          <a:bodyPr>
            <a:normAutofit/>
          </a:bodyPr>
          <a:lstStyle/>
          <a:p>
            <a:r>
              <a:rPr lang="da-DK" dirty="0"/>
              <a:t>Serviceloven § 49a. </a:t>
            </a:r>
            <a:r>
              <a:rPr lang="da-DK" dirty="0" smtClean="0"/>
              <a:t>Den </a:t>
            </a:r>
            <a:r>
              <a:rPr lang="da-DK" dirty="0"/>
              <a:t>kommunale sundhedstjeneste (øget indsats for udsatte børn og unge?)</a:t>
            </a:r>
          </a:p>
          <a:p>
            <a:r>
              <a:rPr lang="da-DK" dirty="0"/>
              <a:t>Serviceloven § 50. </a:t>
            </a:r>
            <a:r>
              <a:rPr lang="da-DK" dirty="0" smtClean="0"/>
              <a:t>Børnefaglig </a:t>
            </a:r>
            <a:r>
              <a:rPr lang="da-DK" dirty="0"/>
              <a:t>undersøgelse </a:t>
            </a:r>
          </a:p>
          <a:p>
            <a:r>
              <a:rPr lang="da-DK" dirty="0"/>
              <a:t>Serviceloven § 140 </a:t>
            </a:r>
            <a:r>
              <a:rPr lang="da-DK" dirty="0" smtClean="0"/>
              <a:t>Handleplan</a:t>
            </a:r>
            <a:endParaRPr lang="da-DK" dirty="0"/>
          </a:p>
          <a:p>
            <a:r>
              <a:rPr lang="da-DK" dirty="0"/>
              <a:t>Bekendtgørelser om plejefamilier § 6. Grundkursus, § </a:t>
            </a:r>
            <a:r>
              <a:rPr lang="da-DK" dirty="0" smtClean="0"/>
              <a:t>7. Efteruddannelse</a:t>
            </a:r>
            <a:endParaRPr lang="da-DK" dirty="0"/>
          </a:p>
          <a:p>
            <a:r>
              <a:rPr lang="da-DK" dirty="0"/>
              <a:t>Sundhedsloven § 123. Tværfaglige grupper</a:t>
            </a:r>
          </a:p>
          <a:p>
            <a:r>
              <a:rPr lang="da-DK" dirty="0"/>
              <a:t>Kvalitetsmåling af plejefamilier (Socialtilsynet)</a:t>
            </a:r>
            <a:br>
              <a:rPr lang="da-DK" dirty="0"/>
            </a:br>
            <a:r>
              <a:rPr lang="da-DK" dirty="0"/>
              <a:t>- sundhed og trivsel </a:t>
            </a:r>
          </a:p>
          <a:p>
            <a:endParaRPr lang="da-DK" dirty="0"/>
          </a:p>
        </p:txBody>
      </p:sp>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spTree>
    <p:extLst>
      <p:ext uri="{BB962C8B-B14F-4D97-AF65-F5344CB8AC3E}">
        <p14:creationId xmlns:p14="http://schemas.microsoft.com/office/powerpoint/2010/main" val="3124498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Love/Bekendtgørelser §</a:t>
            </a:r>
            <a:endParaRPr lang="da-DK" b="1" dirty="0"/>
          </a:p>
        </p:txBody>
      </p:sp>
      <p:sp>
        <p:nvSpPr>
          <p:cNvPr id="7" name="Pladsholder til indhold 6"/>
          <p:cNvSpPr>
            <a:spLocks noGrp="1"/>
          </p:cNvSpPr>
          <p:nvPr>
            <p:ph idx="1"/>
          </p:nvPr>
        </p:nvSpPr>
        <p:spPr>
          <a:xfrm>
            <a:off x="4848225" y="3708400"/>
            <a:ext cx="14690726" cy="9042400"/>
          </a:xfrm>
        </p:spPr>
        <p:txBody>
          <a:bodyPr>
            <a:normAutofit/>
          </a:bodyPr>
          <a:lstStyle/>
          <a:p>
            <a:r>
              <a:rPr lang="da-DK" sz="3600" dirty="0"/>
              <a:t>Afgørelse om og etablering af tilbud – Kommunalbestyrelsen</a:t>
            </a:r>
            <a:br>
              <a:rPr lang="da-DK" sz="3600" dirty="0"/>
            </a:br>
            <a:r>
              <a:rPr lang="da-DK" sz="3600" dirty="0"/>
              <a:t>(Serviceloven)</a:t>
            </a:r>
          </a:p>
          <a:p>
            <a:r>
              <a:rPr lang="da-DK" sz="3600" dirty="0"/>
              <a:t>Oprettelse af tilbud, eventuel i samarbejde med andre kommuner, regioner eller private – Kommunalbestyrelsen</a:t>
            </a:r>
          </a:p>
          <a:p>
            <a:r>
              <a:rPr lang="da-DK" sz="3600" dirty="0"/>
              <a:t>Tilbuddene skal være godkendt af socialtilsynet </a:t>
            </a:r>
            <a:br>
              <a:rPr lang="da-DK" sz="3600" dirty="0"/>
            </a:br>
            <a:r>
              <a:rPr lang="da-DK" sz="3600" dirty="0"/>
              <a:t>(Børne og socialministeren samler og formidler </a:t>
            </a:r>
            <a:br>
              <a:rPr lang="da-DK" sz="3600" dirty="0"/>
            </a:br>
            <a:r>
              <a:rPr lang="da-DK" sz="3600" dirty="0"/>
              <a:t>oplysninger om tilbud i tilbudsportalen)</a:t>
            </a:r>
          </a:p>
          <a:p>
            <a:r>
              <a:rPr lang="da-DK" sz="3600" dirty="0"/>
              <a:t>Tilbud kan kun registreres i Tilbudsportalen, hvis de er </a:t>
            </a:r>
            <a:br>
              <a:rPr lang="da-DK" sz="3600" dirty="0"/>
            </a:br>
            <a:r>
              <a:rPr lang="da-DK" sz="3600" dirty="0"/>
              <a:t>godkendt af Socialtilsynet</a:t>
            </a:r>
          </a:p>
          <a:p>
            <a:r>
              <a:rPr lang="da-DK" sz="3600" dirty="0"/>
              <a:t>Opfølgning og styring – Socialstyrelsen </a:t>
            </a:r>
          </a:p>
          <a:p>
            <a:r>
              <a:rPr lang="da-DK" sz="3600" dirty="0"/>
              <a:t>Rammeaftaler som Kommunalbestyrelsen årligt indgår om faglig </a:t>
            </a:r>
            <a:br>
              <a:rPr lang="da-DK" sz="3600" dirty="0"/>
            </a:br>
            <a:r>
              <a:rPr lang="da-DK" sz="3600" dirty="0"/>
              <a:t>udvikling, styring og koordinering af tilbud – sendes til Socialstyrlen</a:t>
            </a:r>
          </a:p>
          <a:p>
            <a:endParaRPr lang="da-DK" dirty="0"/>
          </a:p>
          <a:p>
            <a:endParaRPr lang="da-DK" dirty="0"/>
          </a:p>
        </p:txBody>
      </p:sp>
      <p:pic>
        <p:nvPicPr>
          <p:cNvPr id="8" name="Billede 7" descr="Skærmbillede 2018-04-12 kl. 12.40.4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986784" y="8930642"/>
            <a:ext cx="1828800" cy="3327400"/>
          </a:xfrm>
          <a:prstGeom prst="rect">
            <a:avLst/>
          </a:prstGeom>
        </p:spPr>
      </p:pic>
      <p:pic>
        <p:nvPicPr>
          <p:cNvPr id="9" name="Billede 8" descr="Skærmbillede 2018-04-12 kl. 12.43.56.png"/>
          <p:cNvPicPr>
            <a:picLocks noChangeAspect="1"/>
          </p:cNvPicPr>
          <p:nvPr/>
        </p:nvPicPr>
        <p:blipFill>
          <a:blip r:embed="rId4">
            <a:alphaModFix amt="58000"/>
            <a:extLst>
              <a:ext uri="{BEBA8EAE-BF5A-486C-A8C5-ECC9F3942E4B}">
                <a14:imgProps xmlns:a14="http://schemas.microsoft.com/office/drawing/2010/main">
                  <a14:imgLayer r:embed="rId5">
                    <a14:imgEffect>
                      <a14:saturation sat="178000"/>
                    </a14:imgEffect>
                  </a14:imgLayer>
                </a14:imgProps>
              </a:ext>
              <a:ext uri="{28A0092B-C50C-407E-A947-70E740481C1C}">
                <a14:useLocalDpi xmlns:a14="http://schemas.microsoft.com/office/drawing/2010/main"/>
              </a:ext>
            </a:extLst>
          </a:blip>
          <a:stretch>
            <a:fillRect/>
          </a:stretch>
        </p:blipFill>
        <p:spPr>
          <a:xfrm>
            <a:off x="16821583" y="7565392"/>
            <a:ext cx="3162010" cy="2374900"/>
          </a:xfrm>
          <a:prstGeom prst="rect">
            <a:avLst/>
          </a:prstGeom>
        </p:spPr>
      </p:pic>
    </p:spTree>
    <p:extLst>
      <p:ext uri="{BB962C8B-B14F-4D97-AF65-F5344CB8AC3E}">
        <p14:creationId xmlns:p14="http://schemas.microsoft.com/office/powerpoint/2010/main" val="2675356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Børn og Unge</a:t>
            </a:r>
            <a:endParaRPr lang="da-DK" b="1" dirty="0"/>
          </a:p>
        </p:txBody>
      </p:sp>
      <p:sp>
        <p:nvSpPr>
          <p:cNvPr id="3" name="Pladsholder til indhold 2"/>
          <p:cNvSpPr>
            <a:spLocks noGrp="1"/>
          </p:cNvSpPr>
          <p:nvPr>
            <p:ph idx="1"/>
          </p:nvPr>
        </p:nvSpPr>
        <p:spPr/>
        <p:txBody>
          <a:bodyPr/>
          <a:lstStyle/>
          <a:p>
            <a:r>
              <a:rPr lang="da-DK" dirty="0" smtClean="0"/>
              <a:t>Børnefaglig undersøgelse § 50</a:t>
            </a:r>
          </a:p>
          <a:p>
            <a:r>
              <a:rPr lang="da-DK" dirty="0" smtClean="0"/>
              <a:t>Handleplan § 140</a:t>
            </a:r>
          </a:p>
          <a:p>
            <a:r>
              <a:rPr lang="da-DK" dirty="0" smtClean="0"/>
              <a:t>Kommunale foranstaltninger </a:t>
            </a:r>
          </a:p>
          <a:p>
            <a:r>
              <a:rPr lang="da-DK" dirty="0" smtClean="0"/>
              <a:t>Plejefamilie, netværkspleje og aflastning</a:t>
            </a:r>
            <a:endParaRPr lang="da-DK" dirty="0"/>
          </a:p>
        </p:txBody>
      </p:sp>
    </p:spTree>
    <p:extLst>
      <p:ext uri="{BB962C8B-B14F-4D97-AF65-F5344CB8AC3E}">
        <p14:creationId xmlns:p14="http://schemas.microsoft.com/office/powerpoint/2010/main" val="1838697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b="1" dirty="0" smtClean="0"/>
              <a:t>Kvalitetsstandarder &amp; Forebyggelsespakkerne</a:t>
            </a:r>
            <a:endParaRPr lang="da-DK" b="1" dirty="0"/>
          </a:p>
        </p:txBody>
      </p:sp>
      <p:sp>
        <p:nvSpPr>
          <p:cNvPr id="3" name="Pladsholder til indhold 2"/>
          <p:cNvSpPr>
            <a:spLocks noGrp="1"/>
          </p:cNvSpPr>
          <p:nvPr>
            <p:ph idx="1"/>
          </p:nvPr>
        </p:nvSpPr>
        <p:spPr/>
        <p:txBody>
          <a:bodyPr>
            <a:normAutofit/>
          </a:bodyPr>
          <a:lstStyle/>
          <a:p>
            <a:r>
              <a:rPr lang="da-DK" dirty="0"/>
              <a:t>Et redskab til at skabe sammenhæng </a:t>
            </a:r>
          </a:p>
          <a:p>
            <a:r>
              <a:rPr lang="da-DK" dirty="0"/>
              <a:t>Børn og unge/ familieområdet</a:t>
            </a:r>
          </a:p>
          <a:p>
            <a:r>
              <a:rPr lang="da-DK" dirty="0"/>
              <a:t>Hvilke paragrafer i serviceloven</a:t>
            </a:r>
          </a:p>
          <a:p>
            <a:endParaRPr lang="da-DK" dirty="0"/>
          </a:p>
          <a:p>
            <a:r>
              <a:rPr lang="da-DK" dirty="0"/>
              <a:t>Sundhedsloven § 119 </a:t>
            </a:r>
          </a:p>
          <a:p>
            <a:r>
              <a:rPr lang="da-DK" dirty="0"/>
              <a:t>KL, KIK</a:t>
            </a:r>
          </a:p>
          <a:p>
            <a:r>
              <a:rPr lang="da-DK" dirty="0"/>
              <a:t>Mad og måltider + overvægt</a:t>
            </a:r>
          </a:p>
          <a:p>
            <a:r>
              <a:rPr lang="da-DK" dirty="0"/>
              <a:t>Fire typer af indsatser: Rammer, tilbud, information &amp; undervisning og tidlig opsporing</a:t>
            </a:r>
          </a:p>
        </p:txBody>
      </p:sp>
    </p:spTree>
    <p:extLst>
      <p:ext uri="{BB962C8B-B14F-4D97-AF65-F5344CB8AC3E}">
        <p14:creationId xmlns:p14="http://schemas.microsoft.com/office/powerpoint/2010/main" val="3466455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p:cNvSpPr/>
          <p:nvPr/>
        </p:nvSpPr>
        <p:spPr>
          <a:xfrm>
            <a:off x="-1" y="0"/>
            <a:ext cx="24384001" cy="8577072"/>
          </a:xfrm>
          <a:prstGeom prst="rect">
            <a:avLst/>
          </a:prstGeom>
          <a:solidFill>
            <a:srgbClr val="9DD0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11" name="Billed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643657" y="657271"/>
            <a:ext cx="2627313" cy="807673"/>
          </a:xfrm>
          <a:prstGeom prst="rect">
            <a:avLst/>
          </a:prstGeom>
        </p:spPr>
      </p:pic>
      <p:sp>
        <p:nvSpPr>
          <p:cNvPr id="5" name="Jasom rebu."/>
          <p:cNvSpPr/>
          <p:nvPr/>
        </p:nvSpPr>
        <p:spPr>
          <a:xfrm>
            <a:off x="2539999" y="9270107"/>
            <a:ext cx="4571405" cy="887217"/>
          </a:xfrm>
          <a:prstGeom prst="rect">
            <a:avLst/>
          </a:prstGeom>
          <a:ln w="12700">
            <a:miter lim="400000"/>
          </a:ln>
          <a:extLst>
            <a:ext uri="{C572A759-6A51-4108-AA02-DFA0A04FC94B}">
              <ma14:wrappingTextBoxFlag xmlns="" xmlns:ma14="http://schemas.microsoft.com/office/mac/drawingml/2011/main" val="1"/>
            </a:ext>
          </a:extLst>
        </p:spPr>
        <p:txBody>
          <a:bodyPr lIns="48766" tIns="48766" rIns="48766" bIns="48766" anchor="ctr"/>
          <a:lstStyle>
            <a:lvl1pPr algn="l">
              <a:lnSpc>
                <a:spcPct val="120000"/>
              </a:lnSpc>
              <a:spcBef>
                <a:spcPts val="5900"/>
              </a:spcBef>
              <a:defRPr sz="4800">
                <a:solidFill>
                  <a:srgbClr val="151314"/>
                </a:solidFill>
                <a:latin typeface="Montserrat Semi Bold"/>
                <a:ea typeface="Montserrat Semi Bold"/>
                <a:cs typeface="Montserrat Semi Bold"/>
                <a:sym typeface="Montserrat Semi Bold"/>
              </a:defRPr>
            </a:lvl1pPr>
          </a:lstStyle>
          <a:p>
            <a:endParaRPr dirty="0"/>
          </a:p>
        </p:txBody>
      </p:sp>
      <p:sp>
        <p:nvSpPr>
          <p:cNvPr id="8" name="Fosduo etoa jasom the rebum."/>
          <p:cNvSpPr/>
          <p:nvPr/>
        </p:nvSpPr>
        <p:spPr>
          <a:xfrm>
            <a:off x="1997424" y="657271"/>
            <a:ext cx="19646233" cy="6001643"/>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nchor="ctr">
            <a:spAutoFit/>
          </a:bodyPr>
          <a:lstStyle>
            <a:lvl1pPr algn="l">
              <a:defRPr sz="4800">
                <a:solidFill>
                  <a:srgbClr val="595457"/>
                </a:solidFill>
                <a:latin typeface="Montserrat Light"/>
                <a:ea typeface="Montserrat Light"/>
                <a:cs typeface="Montserrat Light"/>
                <a:sym typeface="Montserrat Light"/>
              </a:defRPr>
            </a:lvl1pPr>
          </a:lstStyle>
          <a:p>
            <a:endParaRPr lang="da-DK" dirty="0" smtClean="0">
              <a:solidFill>
                <a:schemeClr val="bg1"/>
              </a:solidFill>
              <a:latin typeface="Arial" panose="020B0604020202020204" pitchFamily="34" charset="0"/>
              <a:cs typeface="Arial" panose="020B0604020202020204" pitchFamily="34" charset="0"/>
            </a:endParaRPr>
          </a:p>
          <a:p>
            <a:r>
              <a:rPr lang="da-DK" dirty="0" smtClean="0">
                <a:solidFill>
                  <a:schemeClr val="bg1"/>
                </a:solidFill>
                <a:latin typeface="Arial" panose="020B0604020202020204" pitchFamily="34" charset="0"/>
                <a:cs typeface="Arial" panose="020B0604020202020204" pitchFamily="34" charset="0"/>
              </a:rPr>
              <a:t>FAGFORENING OG INTERESSEORGANISATION FOR KOST,</a:t>
            </a:r>
          </a:p>
          <a:p>
            <a:r>
              <a:rPr lang="da-DK" dirty="0" smtClean="0">
                <a:solidFill>
                  <a:schemeClr val="bg1"/>
                </a:solidFill>
                <a:latin typeface="Arial" panose="020B0604020202020204" pitchFamily="34" charset="0"/>
                <a:cs typeface="Arial" panose="020B0604020202020204" pitchFamily="34" charset="0"/>
              </a:rPr>
              <a:t>ERNÆRINGS- OG SUNDHEDSFAGLIGT UDDANNEDE</a:t>
            </a:r>
          </a:p>
          <a:p>
            <a:endParaRPr lang="da-DK" dirty="0">
              <a:solidFill>
                <a:schemeClr val="bg1"/>
              </a:solidFill>
              <a:latin typeface="Arial" panose="020B0604020202020204" pitchFamily="34" charset="0"/>
              <a:cs typeface="Arial" panose="020B0604020202020204" pitchFamily="34" charset="0"/>
            </a:endParaRPr>
          </a:p>
          <a:p>
            <a:r>
              <a:rPr lang="da-DK" dirty="0" smtClean="0">
                <a:solidFill>
                  <a:schemeClr val="bg1"/>
                </a:solidFill>
                <a:latin typeface="Arial" panose="020B0604020202020204" pitchFamily="34" charset="0"/>
                <a:cs typeface="Arial" panose="020B0604020202020204" pitchFamily="34" charset="0"/>
              </a:rPr>
              <a:t>Ca. 8000 medlemmer, der arbejder med </a:t>
            </a:r>
          </a:p>
          <a:p>
            <a:endParaRPr lang="da-DK" dirty="0">
              <a:solidFill>
                <a:schemeClr val="bg1"/>
              </a:solidFill>
              <a:latin typeface="Arial" panose="020B0604020202020204" pitchFamily="34" charset="0"/>
              <a:cs typeface="Arial" panose="020B0604020202020204" pitchFamily="34" charset="0"/>
            </a:endParaRPr>
          </a:p>
          <a:p>
            <a:r>
              <a:rPr lang="da-DK" dirty="0">
                <a:solidFill>
                  <a:schemeClr val="bg1"/>
                </a:solidFill>
                <a:latin typeface="Arial" panose="020B0604020202020204" pitchFamily="34" charset="0"/>
                <a:cs typeface="Arial" panose="020B0604020202020204" pitchFamily="34" charset="0"/>
              </a:rPr>
              <a:t>S</a:t>
            </a:r>
            <a:r>
              <a:rPr lang="da-DK" dirty="0" smtClean="0">
                <a:solidFill>
                  <a:schemeClr val="bg1"/>
                </a:solidFill>
                <a:latin typeface="Arial" panose="020B0604020202020204" pitchFamily="34" charset="0"/>
                <a:cs typeface="Arial" panose="020B0604020202020204" pitchFamily="34" charset="0"/>
              </a:rPr>
              <a:t>undhedsfremme, forebyggelse, behandling, professionel forplejning og ledelse</a:t>
            </a:r>
          </a:p>
        </p:txBody>
      </p:sp>
      <p:sp>
        <p:nvSpPr>
          <p:cNvPr id="9" name="Deteo clita kuasd fruda gubergren, nosotra sod seada dero meram takimata sanctus est Lorem sus At vero eos eta accusam eto justo fosduom dolores etomda jam rebum. Steot clita kuasd gubergren, nosotrad seat the takimta sanctus est Lorem ipsusit drin for the druamet."/>
          <p:cNvSpPr/>
          <p:nvPr/>
        </p:nvSpPr>
        <p:spPr>
          <a:xfrm>
            <a:off x="10413999" y="5764684"/>
            <a:ext cx="12700001" cy="59535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lgn="l">
              <a:lnSpc>
                <a:spcPct val="120000"/>
              </a:lnSpc>
              <a:defRPr sz="3000">
                <a:solidFill>
                  <a:srgbClr val="595457"/>
                </a:solidFill>
                <a:latin typeface="Montserrat Light"/>
                <a:ea typeface="Montserrat Light"/>
                <a:cs typeface="Montserrat Light"/>
                <a:sym typeface="Montserrat Light"/>
              </a:defRPr>
            </a:lvl1pPr>
          </a:lstStyle>
          <a:p>
            <a:endParaRPr dirty="0">
              <a:solidFill>
                <a:schemeClr val="bg1"/>
              </a:solidFill>
              <a:latin typeface="Arial" panose="020B0604020202020204" pitchFamily="34" charset="0"/>
              <a:cs typeface="Arial" panose="020B0604020202020204" pitchFamily="34" charset="0"/>
            </a:endParaRPr>
          </a:p>
        </p:txBody>
      </p:sp>
      <p:pic>
        <p:nvPicPr>
          <p:cNvPr id="15" name="Pladsholder til billede 14">
            <a:hlinkClick r:id="rId4"/>
          </p:cNvPr>
          <p:cNvPicPr>
            <a:picLocks noGrp="1" noChangeAspect="1"/>
          </p:cNvPicPr>
          <p:nvPr>
            <p:ph type="pic" sz="quarter" idx="4294967295"/>
          </p:nvPr>
        </p:nvPicPr>
        <p:blipFill rotWithShape="1">
          <a:blip r:embed="rId5" cstate="print">
            <a:extLst>
              <a:ext uri="{28A0092B-C50C-407E-A947-70E740481C1C}">
                <a14:useLocalDpi xmlns:a14="http://schemas.microsoft.com/office/drawing/2010/main"/>
              </a:ext>
            </a:extLst>
          </a:blip>
          <a:srcRect b="-1522"/>
          <a:stretch/>
        </p:blipFill>
        <p:spPr>
          <a:xfrm>
            <a:off x="0" y="8245095"/>
            <a:ext cx="24384000" cy="5625885"/>
          </a:xfrm>
        </p:spPr>
      </p:pic>
      <p:pic>
        <p:nvPicPr>
          <p:cNvPr id="12" name="Billed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spTree>
    <p:extLst>
      <p:ext uri="{BB962C8B-B14F-4D97-AF65-F5344CB8AC3E}">
        <p14:creationId xmlns:p14="http://schemas.microsoft.com/office/powerpoint/2010/main" val="1233869251"/>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6C4B4"/>
        </a:solidFill>
        <a:effectLst/>
      </p:bgPr>
    </p:bg>
    <p:spTree>
      <p:nvGrpSpPr>
        <p:cNvPr id="1" name=""/>
        <p:cNvGrpSpPr/>
        <p:nvPr/>
      </p:nvGrpSpPr>
      <p:grpSpPr>
        <a:xfrm>
          <a:off x="0" y="0"/>
          <a:ext cx="0" cy="0"/>
          <a:chOff x="0" y="0"/>
          <a:chExt cx="0" cy="0"/>
        </a:xfrm>
      </p:grpSpPr>
      <p:sp>
        <p:nvSpPr>
          <p:cNvPr id="7" name="Dones."/>
          <p:cNvSpPr/>
          <p:nvPr/>
        </p:nvSpPr>
        <p:spPr>
          <a:xfrm>
            <a:off x="561110" y="9623222"/>
            <a:ext cx="7668490" cy="2792216"/>
          </a:xfrm>
          <a:prstGeom prst="rect">
            <a:avLst/>
          </a:prstGeom>
          <a:ln w="12700">
            <a:miter lim="400000"/>
          </a:ln>
          <a:extLst>
            <a:ext uri="{C572A759-6A51-4108-AA02-DFA0A04FC94B}">
              <ma14:wrappingTextBoxFlag xmlns="" xmlns:ma14="http://schemas.microsoft.com/office/mac/drawingml/2011/main" val="1"/>
            </a:ext>
          </a:extLst>
        </p:spPr>
        <p:txBody>
          <a:bodyPr lIns="48766" tIns="48766" rIns="48766" bIns="48766" anchor="ctr"/>
          <a:lstStyle>
            <a:lvl1pPr algn="l">
              <a:lnSpc>
                <a:spcPct val="80000"/>
              </a:lnSpc>
              <a:defRPr sz="7200" spc="720">
                <a:solidFill>
                  <a:srgbClr val="151314"/>
                </a:solidFill>
                <a:latin typeface="+mj-lt"/>
                <a:ea typeface="+mj-ea"/>
                <a:cs typeface="+mj-cs"/>
                <a:sym typeface="Montserrat Bold"/>
              </a:defRPr>
            </a:lvl1pPr>
          </a:lstStyle>
          <a:p>
            <a:pPr>
              <a:lnSpc>
                <a:spcPct val="100000"/>
              </a:lnSpc>
            </a:pPr>
            <a:r>
              <a:rPr lang="da-DK" sz="4800" spc="0" dirty="0" smtClean="0">
                <a:latin typeface="Arial" panose="020B0604020202020204" pitchFamily="34" charset="0"/>
                <a:cs typeface="Arial" panose="020B0604020202020204" pitchFamily="34" charset="0"/>
              </a:rPr>
              <a:t>ALLE MØDER </a:t>
            </a:r>
          </a:p>
          <a:p>
            <a:pPr>
              <a:lnSpc>
                <a:spcPct val="100000"/>
              </a:lnSpc>
            </a:pPr>
            <a:r>
              <a:rPr lang="da-DK" sz="4800" spc="0" dirty="0" smtClean="0">
                <a:latin typeface="Arial" panose="020B0604020202020204" pitchFamily="34" charset="0"/>
                <a:cs typeface="Arial" panose="020B0604020202020204" pitchFamily="34" charset="0"/>
              </a:rPr>
              <a:t>OS MINDST EN </a:t>
            </a:r>
          </a:p>
          <a:p>
            <a:pPr>
              <a:lnSpc>
                <a:spcPct val="100000"/>
              </a:lnSpc>
            </a:pPr>
            <a:r>
              <a:rPr lang="da-DK" sz="4800" spc="0" dirty="0" smtClean="0">
                <a:latin typeface="Arial" panose="020B0604020202020204" pitchFamily="34" charset="0"/>
                <a:cs typeface="Arial" panose="020B0604020202020204" pitchFamily="34" charset="0"/>
              </a:rPr>
              <a:t>GANG I LIVET </a:t>
            </a:r>
          </a:p>
          <a:p>
            <a:pPr>
              <a:lnSpc>
                <a:spcPct val="100000"/>
              </a:lnSpc>
            </a:pPr>
            <a:endParaRPr lang="da-DK" sz="4800" spc="0" dirty="0" smtClean="0">
              <a:latin typeface="Arial" panose="020B0604020202020204" pitchFamily="34" charset="0"/>
              <a:cs typeface="Arial" panose="020B0604020202020204" pitchFamily="34" charset="0"/>
            </a:endParaRPr>
          </a:p>
          <a:p>
            <a:pPr>
              <a:lnSpc>
                <a:spcPct val="100000"/>
              </a:lnSpc>
            </a:pPr>
            <a:endParaRPr lang="da-DK" sz="4800" spc="0" dirty="0">
              <a:latin typeface="Arial" panose="020B0604020202020204" pitchFamily="34" charset="0"/>
              <a:cs typeface="Arial" panose="020B0604020202020204" pitchFamily="34" charset="0"/>
            </a:endParaRPr>
          </a:p>
        </p:txBody>
      </p:sp>
      <p:pic>
        <p:nvPicPr>
          <p:cNvPr id="22" name="Pladsholder til billede 21"/>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a:fillRect/>
          </a:stretch>
        </p:blipFill>
        <p:spPr/>
      </p:pic>
      <p:pic>
        <p:nvPicPr>
          <p:cNvPr id="30" name="Pladsholder til billede 29"/>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a:fillRect/>
          </a:stretch>
        </p:blipFill>
        <p:spPr>
          <a:xfrm>
            <a:off x="12185650" y="7873852"/>
            <a:ext cx="6095901" cy="5842148"/>
          </a:xfrm>
        </p:spPr>
      </p:pic>
      <p:pic>
        <p:nvPicPr>
          <p:cNvPr id="9" name="Billed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643657" y="657271"/>
            <a:ext cx="2627313" cy="807673"/>
          </a:xfrm>
          <a:prstGeom prst="rect">
            <a:avLst/>
          </a:prstGeom>
        </p:spPr>
      </p:pic>
      <p:pic>
        <p:nvPicPr>
          <p:cNvPr id="4" name="Pladsholder til billede 3"/>
          <p:cNvPicPr>
            <a:picLocks noGrp="1" noChangeAspect="1"/>
          </p:cNvPicPr>
          <p:nvPr>
            <p:ph type="pic" sz="quarter" idx="19"/>
          </p:nvPr>
        </p:nvPicPr>
        <p:blipFill>
          <a:blip r:embed="rId6" cstate="print">
            <a:extLst>
              <a:ext uri="{28A0092B-C50C-407E-A947-70E740481C1C}">
                <a14:useLocalDpi xmlns:a14="http://schemas.microsoft.com/office/drawing/2010/main"/>
              </a:ext>
            </a:extLst>
          </a:blip>
          <a:srcRect/>
          <a:stretch>
            <a:fillRect/>
          </a:stretch>
        </p:blipFill>
        <p:spPr/>
      </p:pic>
      <p:pic>
        <p:nvPicPr>
          <p:cNvPr id="13" name="Pladsholder til billede 12"/>
          <p:cNvPicPr>
            <a:picLocks noGrp="1" noChangeAspect="1"/>
          </p:cNvPicPr>
          <p:nvPr>
            <p:ph type="pic" sz="quarter" idx="17"/>
          </p:nvPr>
        </p:nvPicPr>
        <p:blipFill>
          <a:blip r:embed="rId7" cstate="print">
            <a:extLst>
              <a:ext uri="{28A0092B-C50C-407E-A947-70E740481C1C}">
                <a14:useLocalDpi xmlns:a14="http://schemas.microsoft.com/office/drawing/2010/main"/>
              </a:ext>
            </a:extLst>
          </a:blip>
          <a:srcRect/>
          <a:stretch>
            <a:fillRect/>
          </a:stretch>
        </p:blipFill>
        <p:spPr>
          <a:xfrm>
            <a:off x="19051" y="-148"/>
            <a:ext cx="6095901" cy="7873852"/>
          </a:xfrm>
        </p:spPr>
      </p:pic>
    </p:spTree>
    <p:extLst>
      <p:ext uri="{BB962C8B-B14F-4D97-AF65-F5344CB8AC3E}">
        <p14:creationId xmlns:p14="http://schemas.microsoft.com/office/powerpoint/2010/main" val="1144304317"/>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6" name="Pladsholder til billede 5"/>
          <p:cNvSpPr>
            <a:spLocks noGrp="1"/>
          </p:cNvSpPr>
          <p:nvPr>
            <p:ph type="pic" sz="quarter" idx="20"/>
          </p:nvPr>
        </p:nvSpPr>
        <p:spPr>
          <a:xfrm>
            <a:off x="-113030" y="13185"/>
            <a:ext cx="24384000" cy="13716000"/>
          </a:xfrm>
          <a:solidFill>
            <a:srgbClr val="9DD0BB"/>
          </a:solidFill>
        </p:spPr>
      </p:sp>
      <p:sp>
        <p:nvSpPr>
          <p:cNvPr id="5" name="Titel 4"/>
          <p:cNvSpPr>
            <a:spLocks noGrp="1"/>
          </p:cNvSpPr>
          <p:nvPr>
            <p:ph type="title"/>
          </p:nvPr>
        </p:nvSpPr>
        <p:spPr>
          <a:xfrm>
            <a:off x="9692159" y="5470454"/>
            <a:ext cx="10951151" cy="2651125"/>
          </a:xfrm>
        </p:spPr>
        <p:txBody>
          <a:bodyPr/>
          <a:lstStyle/>
          <a:p>
            <a:r>
              <a:rPr lang="da-DK" dirty="0" smtClean="0"/>
              <a:t>Ernæring og sundhed</a:t>
            </a:r>
            <a:endParaRPr lang="da-DK" dirty="0"/>
          </a:p>
        </p:txBody>
      </p:sp>
      <p:sp>
        <p:nvSpPr>
          <p:cNvPr id="195" name="Shape 195"/>
          <p:cNvSpPr txBox="1">
            <a:spLocks noGrp="1"/>
          </p:cNvSpPr>
          <p:nvPr>
            <p:ph type="sldNum" sz="quarter" idx="4294967295"/>
          </p:nvPr>
        </p:nvSpPr>
        <p:spPr>
          <a:xfrm>
            <a:off x="23929975" y="13081000"/>
            <a:ext cx="454025" cy="469900"/>
          </a:xfrm>
          <a:prstGeom prst="rect">
            <a:avLst/>
          </a:prstGeom>
        </p:spPr>
        <p:txBody>
          <a:bodyPr lIns="182850" tIns="91400" rIns="182850" bIns="91400" anchor="ctr" anchorCtr="0">
            <a:noAutofit/>
          </a:bodyPr>
          <a:lstStyle/>
          <a:p>
            <a:pPr>
              <a:buClr>
                <a:srgbClr val="000000"/>
              </a:buClr>
              <a:buSzPct val="25000"/>
            </a:pPr>
            <a:fld id="{00000000-1234-1234-1234-123412341234}" type="slidenum">
              <a:rPr lang="da-DK"/>
              <a:pPr>
                <a:buClr>
                  <a:srgbClr val="000000"/>
                </a:buClr>
                <a:buSzPct val="25000"/>
              </a:pPr>
              <a:t>4</a:t>
            </a:fld>
            <a:endParaRPr lang="da-DK"/>
          </a:p>
        </p:txBody>
      </p:sp>
      <p:pic>
        <p:nvPicPr>
          <p:cNvPr id="37" name="Billede 3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643657" y="657271"/>
            <a:ext cx="2627313" cy="807673"/>
          </a:xfrm>
          <a:prstGeom prst="rect">
            <a:avLst/>
          </a:prstGeom>
        </p:spPr>
      </p:pic>
      <p:pic>
        <p:nvPicPr>
          <p:cNvPr id="28" name="Billed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grpSp>
        <p:nvGrpSpPr>
          <p:cNvPr id="29" name="Gruppe 28"/>
          <p:cNvGrpSpPr/>
          <p:nvPr/>
        </p:nvGrpSpPr>
        <p:grpSpPr>
          <a:xfrm>
            <a:off x="4823437" y="571851"/>
            <a:ext cx="15819873" cy="12315844"/>
            <a:chOff x="6303524" y="-60823"/>
            <a:chExt cx="13947585" cy="14388163"/>
          </a:xfrm>
        </p:grpSpPr>
        <p:sp>
          <p:nvSpPr>
            <p:cNvPr id="30" name="Kombinationstegning 29"/>
            <p:cNvSpPr/>
            <p:nvPr/>
          </p:nvSpPr>
          <p:spPr>
            <a:xfrm>
              <a:off x="11363760" y="-60823"/>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Mad som fællesskab</a:t>
              </a:r>
              <a:endParaRPr lang="da-DK" sz="2800" b="1" kern="1200" dirty="0">
                <a:latin typeface="Arial" panose="020B0604020202020204" pitchFamily="34" charset="0"/>
                <a:cs typeface="Arial" panose="020B0604020202020204" pitchFamily="34" charset="0"/>
              </a:endParaRPr>
            </a:p>
          </p:txBody>
        </p:sp>
        <p:sp>
          <p:nvSpPr>
            <p:cNvPr id="31" name="Kombinationstegning 30"/>
            <p:cNvSpPr/>
            <p:nvPr/>
          </p:nvSpPr>
          <p:spPr>
            <a:xfrm rot="22680000">
              <a:off x="14685926" y="1953648"/>
              <a:ext cx="243020" cy="738327"/>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243019" y="590661"/>
                  </a:moveTo>
                  <a:lnTo>
                    <a:pt x="121510" y="590661"/>
                  </a:lnTo>
                  <a:lnTo>
                    <a:pt x="121510" y="738326"/>
                  </a:lnTo>
                  <a:lnTo>
                    <a:pt x="1" y="369163"/>
                  </a:lnTo>
                  <a:lnTo>
                    <a:pt x="121510" y="0"/>
                  </a:lnTo>
                  <a:lnTo>
                    <a:pt x="121510" y="147665"/>
                  </a:lnTo>
                  <a:lnTo>
                    <a:pt x="243019" y="147665"/>
                  </a:lnTo>
                  <a:lnTo>
                    <a:pt x="243019" y="590661"/>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72906" tIns="147666" rIns="-1" bIns="147664" numCol="1" spcCol="1270" anchor="ctr" anchorCtr="0">
              <a:noAutofit/>
            </a:bodyPr>
            <a:lstStyle/>
            <a:p>
              <a:pPr lvl="0" algn="ctr" defTabSz="1377950">
                <a:lnSpc>
                  <a:spcPct val="90000"/>
                </a:lnSpc>
                <a:spcBef>
                  <a:spcPct val="0"/>
                </a:spcBef>
                <a:spcAft>
                  <a:spcPct val="35000"/>
                </a:spcAft>
              </a:pPr>
              <a:endParaRPr lang="da-DK" sz="3100" kern="1200"/>
            </a:p>
          </p:txBody>
        </p:sp>
        <p:sp>
          <p:nvSpPr>
            <p:cNvPr id="32" name="Kombinationstegning 31"/>
            <p:cNvSpPr/>
            <p:nvPr/>
          </p:nvSpPr>
          <p:spPr>
            <a:xfrm>
              <a:off x="14491158" y="955329"/>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Sund convienience</a:t>
              </a:r>
              <a:endParaRPr lang="da-DK" sz="2800" b="1" kern="1200" dirty="0">
                <a:latin typeface="Arial" panose="020B0604020202020204" pitchFamily="34" charset="0"/>
                <a:cs typeface="Arial" panose="020B0604020202020204" pitchFamily="34" charset="0"/>
              </a:endParaRPr>
            </a:p>
          </p:txBody>
        </p:sp>
        <p:sp>
          <p:nvSpPr>
            <p:cNvPr id="33" name="Kombinationstegning 32"/>
            <p:cNvSpPr/>
            <p:nvPr/>
          </p:nvSpPr>
          <p:spPr>
            <a:xfrm rot="24840000">
              <a:off x="17213545" y="3795327"/>
              <a:ext cx="243020" cy="738326"/>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243019" y="590661"/>
                  </a:moveTo>
                  <a:lnTo>
                    <a:pt x="121510" y="590661"/>
                  </a:lnTo>
                  <a:lnTo>
                    <a:pt x="121510" y="738326"/>
                  </a:lnTo>
                  <a:lnTo>
                    <a:pt x="1" y="369163"/>
                  </a:lnTo>
                  <a:lnTo>
                    <a:pt x="121510" y="0"/>
                  </a:lnTo>
                  <a:lnTo>
                    <a:pt x="121510" y="147665"/>
                  </a:lnTo>
                  <a:lnTo>
                    <a:pt x="243019" y="147665"/>
                  </a:lnTo>
                  <a:lnTo>
                    <a:pt x="243019" y="590661"/>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72906" tIns="147664" rIns="-1" bIns="147665" numCol="1" spcCol="1270" anchor="ctr" anchorCtr="0">
              <a:noAutofit/>
            </a:bodyPr>
            <a:lstStyle/>
            <a:p>
              <a:pPr lvl="0" algn="ctr" defTabSz="1377950">
                <a:lnSpc>
                  <a:spcPct val="90000"/>
                </a:lnSpc>
                <a:spcBef>
                  <a:spcPct val="0"/>
                </a:spcBef>
                <a:spcAft>
                  <a:spcPct val="35000"/>
                </a:spcAft>
              </a:pPr>
              <a:endParaRPr lang="da-DK" sz="3100" kern="1200"/>
            </a:p>
          </p:txBody>
        </p:sp>
        <p:sp>
          <p:nvSpPr>
            <p:cNvPr id="34" name="Kombinationstegning 33"/>
            <p:cNvSpPr/>
            <p:nvPr/>
          </p:nvSpPr>
          <p:spPr>
            <a:xfrm>
              <a:off x="16504239" y="3551596"/>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Ulighed i Sundhed</a:t>
              </a:r>
              <a:endParaRPr lang="da-DK" sz="2800" b="1" kern="1200" dirty="0">
                <a:latin typeface="Arial" panose="020B0604020202020204" pitchFamily="34" charset="0"/>
                <a:cs typeface="Arial" panose="020B0604020202020204" pitchFamily="34" charset="0"/>
              </a:endParaRPr>
            </a:p>
          </p:txBody>
        </p:sp>
        <p:sp>
          <p:nvSpPr>
            <p:cNvPr id="35" name="Kombinationstegning 34"/>
            <p:cNvSpPr/>
            <p:nvPr/>
          </p:nvSpPr>
          <p:spPr>
            <a:xfrm rot="16200000">
              <a:off x="18175922" y="6770973"/>
              <a:ext cx="243020" cy="738326"/>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0" y="147665"/>
                  </a:moveTo>
                  <a:lnTo>
                    <a:pt x="121510" y="147665"/>
                  </a:lnTo>
                  <a:lnTo>
                    <a:pt x="121510" y="0"/>
                  </a:lnTo>
                  <a:lnTo>
                    <a:pt x="243020" y="369163"/>
                  </a:lnTo>
                  <a:lnTo>
                    <a:pt x="121510" y="738326"/>
                  </a:lnTo>
                  <a:lnTo>
                    <a:pt x="121510" y="590661"/>
                  </a:lnTo>
                  <a:lnTo>
                    <a:pt x="0" y="590661"/>
                  </a:lnTo>
                  <a:lnTo>
                    <a:pt x="0" y="147665"/>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0" tIns="147665" rIns="72905" bIns="147665" numCol="1" spcCol="1270" anchor="ctr" anchorCtr="0">
              <a:noAutofit/>
            </a:bodyPr>
            <a:lstStyle/>
            <a:p>
              <a:pPr lvl="0" algn="ctr" defTabSz="1377950">
                <a:lnSpc>
                  <a:spcPct val="90000"/>
                </a:lnSpc>
                <a:spcBef>
                  <a:spcPct val="0"/>
                </a:spcBef>
                <a:spcAft>
                  <a:spcPct val="35000"/>
                </a:spcAft>
              </a:pPr>
              <a:endParaRPr lang="da-DK" sz="3100" kern="1200"/>
            </a:p>
          </p:txBody>
        </p:sp>
        <p:sp>
          <p:nvSpPr>
            <p:cNvPr id="36" name="Kombinationstegning 35"/>
            <p:cNvSpPr/>
            <p:nvPr/>
          </p:nvSpPr>
          <p:spPr>
            <a:xfrm>
              <a:off x="16356891" y="6772880"/>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Økologi/</a:t>
              </a:r>
              <a:r>
                <a:rPr lang="da-DK" sz="2800" b="1" kern="1200" dirty="0" err="1" smtClean="0">
                  <a:latin typeface="Arial" panose="020B0604020202020204" pitchFamily="34" charset="0"/>
                  <a:cs typeface="Arial" panose="020B0604020202020204" pitchFamily="34" charset="0"/>
                </a:rPr>
                <a:t>bære-dygtighed</a:t>
              </a:r>
              <a:r>
                <a:rPr lang="da-DK" sz="2800" b="1" kern="1200" dirty="0" smtClean="0">
                  <a:latin typeface="Arial" panose="020B0604020202020204" pitchFamily="34" charset="0"/>
                  <a:cs typeface="Arial" panose="020B0604020202020204" pitchFamily="34" charset="0"/>
                </a:rPr>
                <a:t> og madspild</a:t>
              </a:r>
              <a:endParaRPr lang="da-DK" sz="2800" b="1" kern="1200" dirty="0">
                <a:latin typeface="Arial" panose="020B0604020202020204" pitchFamily="34" charset="0"/>
                <a:cs typeface="Arial" panose="020B0604020202020204" pitchFamily="34" charset="0"/>
              </a:endParaRPr>
            </a:p>
          </p:txBody>
        </p:sp>
        <p:sp>
          <p:nvSpPr>
            <p:cNvPr id="38" name="Kombinationstegning 37"/>
            <p:cNvSpPr/>
            <p:nvPr/>
          </p:nvSpPr>
          <p:spPr>
            <a:xfrm rot="18360000">
              <a:off x="17205460" y="9743991"/>
              <a:ext cx="243020" cy="738326"/>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0" y="147665"/>
                  </a:moveTo>
                  <a:lnTo>
                    <a:pt x="121510" y="147665"/>
                  </a:lnTo>
                  <a:lnTo>
                    <a:pt x="121510" y="0"/>
                  </a:lnTo>
                  <a:lnTo>
                    <a:pt x="243020" y="369163"/>
                  </a:lnTo>
                  <a:lnTo>
                    <a:pt x="121510" y="738326"/>
                  </a:lnTo>
                  <a:lnTo>
                    <a:pt x="121510" y="590661"/>
                  </a:lnTo>
                  <a:lnTo>
                    <a:pt x="0" y="590661"/>
                  </a:lnTo>
                  <a:lnTo>
                    <a:pt x="0" y="147665"/>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1" tIns="147664" rIns="72906" bIns="147665" numCol="1" spcCol="1270" anchor="ctr" anchorCtr="0">
              <a:noAutofit/>
            </a:bodyPr>
            <a:lstStyle/>
            <a:p>
              <a:pPr lvl="0" algn="ctr" defTabSz="1377950">
                <a:lnSpc>
                  <a:spcPct val="90000"/>
                </a:lnSpc>
                <a:spcBef>
                  <a:spcPct val="0"/>
                </a:spcBef>
                <a:spcAft>
                  <a:spcPct val="35000"/>
                </a:spcAft>
              </a:pPr>
              <a:endParaRPr lang="da-DK" sz="3100" kern="1200"/>
            </a:p>
          </p:txBody>
        </p:sp>
        <p:sp>
          <p:nvSpPr>
            <p:cNvPr id="39" name="Kombinationstegning 38"/>
            <p:cNvSpPr/>
            <p:nvPr/>
          </p:nvSpPr>
          <p:spPr>
            <a:xfrm>
              <a:off x="14491158" y="9564317"/>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Sundhed på arbejdspladser, kantiner  og erhvervsskoler</a:t>
              </a:r>
              <a:endParaRPr lang="da-DK" sz="2800" b="1" kern="1200" dirty="0">
                <a:latin typeface="Arial" panose="020B0604020202020204" pitchFamily="34" charset="0"/>
                <a:cs typeface="Arial" panose="020B0604020202020204" pitchFamily="34" charset="0"/>
              </a:endParaRPr>
            </a:p>
          </p:txBody>
        </p:sp>
        <p:sp>
          <p:nvSpPr>
            <p:cNvPr id="40" name="Kombinationstegning 39"/>
            <p:cNvSpPr/>
            <p:nvPr/>
          </p:nvSpPr>
          <p:spPr>
            <a:xfrm rot="20520000">
              <a:off x="14672843" y="11578791"/>
              <a:ext cx="243020" cy="738326"/>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0" y="147665"/>
                  </a:moveTo>
                  <a:lnTo>
                    <a:pt x="121510" y="147665"/>
                  </a:lnTo>
                  <a:lnTo>
                    <a:pt x="121510" y="0"/>
                  </a:lnTo>
                  <a:lnTo>
                    <a:pt x="243020" y="369163"/>
                  </a:lnTo>
                  <a:lnTo>
                    <a:pt x="121510" y="738326"/>
                  </a:lnTo>
                  <a:lnTo>
                    <a:pt x="121510" y="590661"/>
                  </a:lnTo>
                  <a:lnTo>
                    <a:pt x="0" y="590661"/>
                  </a:lnTo>
                  <a:lnTo>
                    <a:pt x="0" y="147665"/>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1" tIns="147665" rIns="72906" bIns="147664" numCol="1" spcCol="1270" anchor="ctr" anchorCtr="0">
              <a:noAutofit/>
            </a:bodyPr>
            <a:lstStyle/>
            <a:p>
              <a:pPr lvl="0" algn="ctr" defTabSz="1377950">
                <a:lnSpc>
                  <a:spcPct val="90000"/>
                </a:lnSpc>
                <a:spcBef>
                  <a:spcPct val="0"/>
                </a:spcBef>
                <a:spcAft>
                  <a:spcPct val="35000"/>
                </a:spcAft>
              </a:pPr>
              <a:endParaRPr lang="da-DK" sz="3100" kern="1200"/>
            </a:p>
          </p:txBody>
        </p:sp>
        <p:sp>
          <p:nvSpPr>
            <p:cNvPr id="41" name="Kombinationstegning 40"/>
            <p:cNvSpPr/>
            <p:nvPr/>
          </p:nvSpPr>
          <p:spPr>
            <a:xfrm>
              <a:off x="11363760" y="10580470"/>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Skolemad</a:t>
              </a:r>
              <a:endParaRPr lang="da-DK" sz="2800" b="1" kern="1200" dirty="0">
                <a:latin typeface="Arial" panose="020B0604020202020204" pitchFamily="34" charset="0"/>
                <a:cs typeface="Arial" panose="020B0604020202020204" pitchFamily="34" charset="0"/>
              </a:endParaRPr>
            </a:p>
          </p:txBody>
        </p:sp>
        <p:sp>
          <p:nvSpPr>
            <p:cNvPr id="42" name="Kombinationstegning 41"/>
            <p:cNvSpPr/>
            <p:nvPr/>
          </p:nvSpPr>
          <p:spPr>
            <a:xfrm rot="1080000">
              <a:off x="11545445" y="11574540"/>
              <a:ext cx="243020" cy="738326"/>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0" y="147665"/>
                  </a:moveTo>
                  <a:lnTo>
                    <a:pt x="121510" y="147665"/>
                  </a:lnTo>
                  <a:lnTo>
                    <a:pt x="121510" y="0"/>
                  </a:lnTo>
                  <a:lnTo>
                    <a:pt x="243020" y="369163"/>
                  </a:lnTo>
                  <a:lnTo>
                    <a:pt x="121510" y="738326"/>
                  </a:lnTo>
                  <a:lnTo>
                    <a:pt x="121510" y="590661"/>
                  </a:lnTo>
                  <a:lnTo>
                    <a:pt x="0" y="590661"/>
                  </a:lnTo>
                  <a:lnTo>
                    <a:pt x="0" y="147665"/>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1" tIns="147664" rIns="72906" bIns="147665" numCol="1" spcCol="1270" anchor="ctr" anchorCtr="0">
              <a:noAutofit/>
            </a:bodyPr>
            <a:lstStyle/>
            <a:p>
              <a:pPr lvl="0" algn="ctr" defTabSz="1377950">
                <a:lnSpc>
                  <a:spcPct val="90000"/>
                </a:lnSpc>
                <a:spcBef>
                  <a:spcPct val="0"/>
                </a:spcBef>
                <a:spcAft>
                  <a:spcPct val="35000"/>
                </a:spcAft>
              </a:pPr>
              <a:endParaRPr lang="da-DK" sz="3100" kern="1200"/>
            </a:p>
          </p:txBody>
        </p:sp>
        <p:sp>
          <p:nvSpPr>
            <p:cNvPr id="43" name="Kombinationstegning 42"/>
            <p:cNvSpPr/>
            <p:nvPr/>
          </p:nvSpPr>
          <p:spPr>
            <a:xfrm>
              <a:off x="8236362" y="9564317"/>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Maddannelse i daginstitutioner</a:t>
              </a:r>
              <a:endParaRPr lang="da-DK" sz="2800" b="1" kern="1200" dirty="0">
                <a:latin typeface="Arial" panose="020B0604020202020204" pitchFamily="34" charset="0"/>
                <a:cs typeface="Arial" panose="020B0604020202020204" pitchFamily="34" charset="0"/>
              </a:endParaRPr>
            </a:p>
          </p:txBody>
        </p:sp>
        <p:sp>
          <p:nvSpPr>
            <p:cNvPr id="44" name="Kombinationstegning 43"/>
            <p:cNvSpPr/>
            <p:nvPr/>
          </p:nvSpPr>
          <p:spPr>
            <a:xfrm rot="3240000">
              <a:off x="9017825" y="9732863"/>
              <a:ext cx="243020" cy="738326"/>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0" y="147665"/>
                  </a:moveTo>
                  <a:lnTo>
                    <a:pt x="121510" y="147665"/>
                  </a:lnTo>
                  <a:lnTo>
                    <a:pt x="121510" y="0"/>
                  </a:lnTo>
                  <a:lnTo>
                    <a:pt x="243020" y="369163"/>
                  </a:lnTo>
                  <a:lnTo>
                    <a:pt x="121510" y="738326"/>
                  </a:lnTo>
                  <a:lnTo>
                    <a:pt x="121510" y="590661"/>
                  </a:lnTo>
                  <a:lnTo>
                    <a:pt x="0" y="590661"/>
                  </a:lnTo>
                  <a:lnTo>
                    <a:pt x="0" y="147665"/>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1" tIns="147665" rIns="72906" bIns="147664" numCol="1" spcCol="1270" anchor="ctr" anchorCtr="0">
              <a:noAutofit/>
            </a:bodyPr>
            <a:lstStyle/>
            <a:p>
              <a:pPr lvl="0" algn="ctr" defTabSz="1377950">
                <a:lnSpc>
                  <a:spcPct val="90000"/>
                </a:lnSpc>
                <a:spcBef>
                  <a:spcPct val="0"/>
                </a:spcBef>
                <a:spcAft>
                  <a:spcPct val="35000"/>
                </a:spcAft>
              </a:pPr>
              <a:endParaRPr lang="da-DK" sz="3100" kern="1200"/>
            </a:p>
          </p:txBody>
        </p:sp>
        <p:sp>
          <p:nvSpPr>
            <p:cNvPr id="45" name="Kombinationstegning 44"/>
            <p:cNvSpPr/>
            <p:nvPr/>
          </p:nvSpPr>
          <p:spPr>
            <a:xfrm>
              <a:off x="6303524" y="6903993"/>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Underernæring</a:t>
              </a:r>
              <a:endParaRPr lang="da-DK" sz="2800" b="1" kern="1200" dirty="0">
                <a:latin typeface="Arial" panose="020B0604020202020204" pitchFamily="34" charset="0"/>
                <a:cs typeface="Arial" panose="020B0604020202020204" pitchFamily="34" charset="0"/>
              </a:endParaRPr>
            </a:p>
          </p:txBody>
        </p:sp>
        <p:sp>
          <p:nvSpPr>
            <p:cNvPr id="46" name="Kombinationstegning 45"/>
            <p:cNvSpPr/>
            <p:nvPr/>
          </p:nvSpPr>
          <p:spPr>
            <a:xfrm rot="5400000">
              <a:off x="8055449" y="6757217"/>
              <a:ext cx="243020" cy="738326"/>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0" y="147665"/>
                  </a:moveTo>
                  <a:lnTo>
                    <a:pt x="121510" y="147665"/>
                  </a:lnTo>
                  <a:lnTo>
                    <a:pt x="121510" y="0"/>
                  </a:lnTo>
                  <a:lnTo>
                    <a:pt x="243020" y="369163"/>
                  </a:lnTo>
                  <a:lnTo>
                    <a:pt x="121510" y="738326"/>
                  </a:lnTo>
                  <a:lnTo>
                    <a:pt x="121510" y="590661"/>
                  </a:lnTo>
                  <a:lnTo>
                    <a:pt x="0" y="590661"/>
                  </a:lnTo>
                  <a:lnTo>
                    <a:pt x="0" y="147665"/>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0" tIns="147665" rIns="72906" bIns="147665" numCol="1" spcCol="1270" anchor="ctr" anchorCtr="0">
              <a:noAutofit/>
            </a:bodyPr>
            <a:lstStyle/>
            <a:p>
              <a:pPr lvl="0" algn="ctr" defTabSz="1377950">
                <a:lnSpc>
                  <a:spcPct val="90000"/>
                </a:lnSpc>
                <a:spcBef>
                  <a:spcPct val="0"/>
                </a:spcBef>
                <a:spcAft>
                  <a:spcPct val="35000"/>
                </a:spcAft>
              </a:pPr>
              <a:endParaRPr lang="da-DK" sz="3100" kern="1200"/>
            </a:p>
          </p:txBody>
        </p:sp>
        <p:sp>
          <p:nvSpPr>
            <p:cNvPr id="47" name="Kombinationstegning 46"/>
            <p:cNvSpPr/>
            <p:nvPr/>
          </p:nvSpPr>
          <p:spPr>
            <a:xfrm>
              <a:off x="6303524" y="3615653"/>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Ældres værdighed</a:t>
              </a:r>
              <a:endParaRPr lang="da-DK" sz="2800" b="1" kern="1200" dirty="0">
                <a:latin typeface="Arial" panose="020B0604020202020204" pitchFamily="34" charset="0"/>
                <a:cs typeface="Arial" panose="020B0604020202020204" pitchFamily="34" charset="0"/>
              </a:endParaRPr>
            </a:p>
          </p:txBody>
        </p:sp>
        <p:sp>
          <p:nvSpPr>
            <p:cNvPr id="48" name="Kombinationstegning 47"/>
            <p:cNvSpPr/>
            <p:nvPr/>
          </p:nvSpPr>
          <p:spPr>
            <a:xfrm rot="18360000">
              <a:off x="9025911" y="3784198"/>
              <a:ext cx="243021" cy="738326"/>
            </a:xfrm>
            <a:custGeom>
              <a:avLst/>
              <a:gdLst>
                <a:gd name="connsiteX0" fmla="*/ 0 w 243020"/>
                <a:gd name="connsiteY0" fmla="*/ 147665 h 738326"/>
                <a:gd name="connsiteX1" fmla="*/ 121510 w 243020"/>
                <a:gd name="connsiteY1" fmla="*/ 147665 h 738326"/>
                <a:gd name="connsiteX2" fmla="*/ 121510 w 243020"/>
                <a:gd name="connsiteY2" fmla="*/ 0 h 738326"/>
                <a:gd name="connsiteX3" fmla="*/ 243020 w 243020"/>
                <a:gd name="connsiteY3" fmla="*/ 369163 h 738326"/>
                <a:gd name="connsiteX4" fmla="*/ 121510 w 243020"/>
                <a:gd name="connsiteY4" fmla="*/ 738326 h 738326"/>
                <a:gd name="connsiteX5" fmla="*/ 121510 w 243020"/>
                <a:gd name="connsiteY5" fmla="*/ 590661 h 738326"/>
                <a:gd name="connsiteX6" fmla="*/ 0 w 243020"/>
                <a:gd name="connsiteY6" fmla="*/ 590661 h 738326"/>
                <a:gd name="connsiteX7" fmla="*/ 0 w 243020"/>
                <a:gd name="connsiteY7" fmla="*/ 147665 h 7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20" h="738326">
                  <a:moveTo>
                    <a:pt x="243019" y="590661"/>
                  </a:moveTo>
                  <a:lnTo>
                    <a:pt x="121510" y="590661"/>
                  </a:lnTo>
                  <a:lnTo>
                    <a:pt x="121510" y="738326"/>
                  </a:lnTo>
                  <a:lnTo>
                    <a:pt x="1" y="369163"/>
                  </a:lnTo>
                  <a:lnTo>
                    <a:pt x="121510" y="0"/>
                  </a:lnTo>
                  <a:lnTo>
                    <a:pt x="121510" y="147665"/>
                  </a:lnTo>
                  <a:lnTo>
                    <a:pt x="243019" y="147665"/>
                  </a:lnTo>
                  <a:lnTo>
                    <a:pt x="243019" y="590661"/>
                  </a:lnTo>
                  <a:close/>
                </a:path>
              </a:pathLst>
            </a:cu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dk2">
                <a:tint val="60000"/>
                <a:hueOff val="0"/>
                <a:satOff val="0"/>
                <a:lumOff val="0"/>
                <a:alphaOff val="0"/>
              </a:schemeClr>
            </a:lnRef>
            <a:fillRef idx="1">
              <a:schemeClr val="dk2">
                <a:tint val="60000"/>
                <a:hueOff val="0"/>
                <a:satOff val="0"/>
                <a:lumOff val="0"/>
                <a:alphaOff val="0"/>
              </a:schemeClr>
            </a:fillRef>
            <a:effectRef idx="2">
              <a:schemeClr val="dk2">
                <a:tint val="60000"/>
                <a:hueOff val="0"/>
                <a:satOff val="0"/>
                <a:lumOff val="0"/>
                <a:alphaOff val="0"/>
              </a:schemeClr>
            </a:effectRef>
            <a:fontRef idx="minor">
              <a:schemeClr val="lt1"/>
            </a:fontRef>
          </p:style>
          <p:txBody>
            <a:bodyPr spcFirstLastPara="0" vert="horz" wrap="square" lIns="72906" tIns="147665" rIns="0" bIns="147664" numCol="1" spcCol="1270" anchor="ctr" anchorCtr="0">
              <a:noAutofit/>
            </a:bodyPr>
            <a:lstStyle/>
            <a:p>
              <a:pPr lvl="0" algn="ctr" defTabSz="1377950">
                <a:lnSpc>
                  <a:spcPct val="90000"/>
                </a:lnSpc>
                <a:spcBef>
                  <a:spcPct val="0"/>
                </a:spcBef>
                <a:spcAft>
                  <a:spcPct val="35000"/>
                </a:spcAft>
              </a:pPr>
              <a:endParaRPr lang="da-DK" sz="3100" kern="1200"/>
            </a:p>
          </p:txBody>
        </p:sp>
        <p:sp>
          <p:nvSpPr>
            <p:cNvPr id="49" name="Kombinationstegning 48"/>
            <p:cNvSpPr/>
            <p:nvPr/>
          </p:nvSpPr>
          <p:spPr>
            <a:xfrm>
              <a:off x="8236362" y="955329"/>
              <a:ext cx="3746870" cy="3746870"/>
            </a:xfrm>
            <a:custGeom>
              <a:avLst/>
              <a:gdLst>
                <a:gd name="connsiteX0" fmla="*/ 0 w 3746870"/>
                <a:gd name="connsiteY0" fmla="*/ 1873435 h 3746870"/>
                <a:gd name="connsiteX1" fmla="*/ 1873435 w 3746870"/>
                <a:gd name="connsiteY1" fmla="*/ 0 h 3746870"/>
                <a:gd name="connsiteX2" fmla="*/ 3746870 w 3746870"/>
                <a:gd name="connsiteY2" fmla="*/ 1873435 h 3746870"/>
                <a:gd name="connsiteX3" fmla="*/ 1873435 w 3746870"/>
                <a:gd name="connsiteY3" fmla="*/ 3746870 h 3746870"/>
                <a:gd name="connsiteX4" fmla="*/ 0 w 3746870"/>
                <a:gd name="connsiteY4" fmla="*/ 1873435 h 374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870" h="3746870">
                  <a:moveTo>
                    <a:pt x="0" y="1873435"/>
                  </a:moveTo>
                  <a:cubicBezTo>
                    <a:pt x="0" y="838765"/>
                    <a:pt x="838765" y="0"/>
                    <a:pt x="1873435" y="0"/>
                  </a:cubicBezTo>
                  <a:cubicBezTo>
                    <a:pt x="2908105" y="0"/>
                    <a:pt x="3746870" y="838765"/>
                    <a:pt x="3746870" y="1873435"/>
                  </a:cubicBezTo>
                  <a:cubicBezTo>
                    <a:pt x="3746870" y="2908105"/>
                    <a:pt x="2908105" y="3746870"/>
                    <a:pt x="1873435" y="3746870"/>
                  </a:cubicBezTo>
                  <a:cubicBezTo>
                    <a:pt x="838765" y="3746870"/>
                    <a:pt x="0" y="2908105"/>
                    <a:pt x="0" y="1873435"/>
                  </a:cubicBezTo>
                  <a:close/>
                </a:path>
              </a:pathLst>
            </a:custGeom>
            <a:scene3d>
              <a:camera prst="orthographicFront"/>
              <a:lightRig rig="threePt" dir="t">
                <a:rot lat="0" lon="0" rev="7500000"/>
              </a:lightRig>
            </a:scene3d>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584276" tIns="584276" rIns="584276" bIns="584276" numCol="1" spcCol="1270" anchor="ctr" anchorCtr="0">
              <a:noAutofit/>
            </a:bodyPr>
            <a:lstStyle/>
            <a:p>
              <a:pPr lvl="0" algn="ctr" defTabSz="1244600">
                <a:lnSpc>
                  <a:spcPct val="90000"/>
                </a:lnSpc>
                <a:spcBef>
                  <a:spcPct val="0"/>
                </a:spcBef>
                <a:spcAft>
                  <a:spcPct val="35000"/>
                </a:spcAft>
              </a:pPr>
              <a:r>
                <a:rPr lang="da-DK" sz="2800" b="1" kern="1200" dirty="0" smtClean="0">
                  <a:latin typeface="Arial" panose="020B0604020202020204" pitchFamily="34" charset="0"/>
                  <a:cs typeface="Arial" panose="020B0604020202020204" pitchFamily="34" charset="0"/>
                </a:rPr>
                <a:t>Forebyggelse og behandling af overvægt</a:t>
              </a:r>
              <a:endParaRPr lang="da-DK" sz="28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15869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ladsholder til billede 9"/>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Rechteck"/>
          <p:cNvSpPr/>
          <p:nvPr/>
        </p:nvSpPr>
        <p:spPr>
          <a:xfrm>
            <a:off x="8662828" y="1905001"/>
            <a:ext cx="14351000" cy="3453384"/>
          </a:xfrm>
          <a:prstGeom prst="rect">
            <a:avLst/>
          </a:prstGeom>
          <a:solidFill>
            <a:srgbClr val="9DD0BB"/>
          </a:solidFill>
          <a:ln w="12700">
            <a:miter lim="400000"/>
          </a:ln>
        </p:spPr>
        <p:txBody>
          <a:bodyPr lIns="50800" tIns="50800" rIns="50800" bIns="50800" anchor="ctr"/>
          <a:lstStyle/>
          <a:p>
            <a:pPr>
              <a:defRPr sz="3200">
                <a:solidFill>
                  <a:srgbClr val="FFFFFF"/>
                </a:solidFill>
              </a:defRPr>
            </a:pPr>
            <a:endParaRPr/>
          </a:p>
        </p:txBody>
      </p:sp>
      <p:sp>
        <p:nvSpPr>
          <p:cNvPr id="4" name="Dresda etoa jasom osdoma."/>
          <p:cNvSpPr/>
          <p:nvPr/>
        </p:nvSpPr>
        <p:spPr>
          <a:xfrm>
            <a:off x="11319354" y="3113429"/>
            <a:ext cx="11504070" cy="889001"/>
          </a:xfrm>
          <a:prstGeom prst="rect">
            <a:avLst/>
          </a:prstGeom>
          <a:ln w="12700">
            <a:miter lim="400000"/>
          </a:ln>
          <a:extLst>
            <a:ext uri="{C572A759-6A51-4108-AA02-DFA0A04FC94B}">
              <ma14:wrappingTextBoxFlag xmlns="" xmlns:ma14="http://schemas.microsoft.com/office/mac/drawingml/2011/main" val="1"/>
            </a:ext>
          </a:extLst>
        </p:spPr>
        <p:txBody>
          <a:bodyPr lIns="48766" tIns="48766" rIns="48766" bIns="48766" anchor="ctr"/>
          <a:lstStyle>
            <a:lvl1pPr algn="l">
              <a:lnSpc>
                <a:spcPct val="110000"/>
              </a:lnSpc>
              <a:defRPr sz="3000">
                <a:solidFill>
                  <a:srgbClr val="FFFFFF"/>
                </a:solidFill>
                <a:latin typeface="+mj-lt"/>
                <a:ea typeface="+mj-ea"/>
                <a:cs typeface="+mj-cs"/>
                <a:sym typeface="Montserrat Bold"/>
              </a:defRPr>
            </a:lvl1pPr>
          </a:lstStyle>
          <a:p>
            <a:r>
              <a:rPr lang="da-DK" sz="6400" dirty="0" smtClean="0"/>
              <a:t>Overvægt hos børn og unge</a:t>
            </a:r>
            <a:endParaRPr lang="da-DK" sz="6400" dirty="0"/>
          </a:p>
        </p:txBody>
      </p:sp>
      <p:sp>
        <p:nvSpPr>
          <p:cNvPr id="5" name="Sanctus est Lorem sus  ipsusitn des drim ders idras druamet. Lorem esomdo ipsos dolor sit amet, deras consetet."/>
          <p:cNvSpPr/>
          <p:nvPr/>
        </p:nvSpPr>
        <p:spPr>
          <a:xfrm>
            <a:off x="12700196" y="3743920"/>
            <a:ext cx="9144000" cy="1905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lvl1pPr algn="l">
              <a:lnSpc>
                <a:spcPct val="120000"/>
              </a:lnSpc>
              <a:spcBef>
                <a:spcPts val="5900"/>
              </a:spcBef>
              <a:defRPr sz="3000">
                <a:solidFill>
                  <a:srgbClr val="FFFFFF"/>
                </a:solidFill>
                <a:latin typeface="Montserrat Light"/>
                <a:ea typeface="Montserrat Light"/>
                <a:cs typeface="Montserrat Light"/>
                <a:sym typeface="Montserrat Light"/>
              </a:defRPr>
            </a:lvl1pPr>
          </a:lstStyle>
          <a:p>
            <a:endParaRPr dirty="0"/>
          </a:p>
        </p:txBody>
      </p:sp>
      <p:sp>
        <p:nvSpPr>
          <p:cNvPr id="7" name="Steot clita kuasd gubergren, nosotra sea tromd takimata sanctus estau Lorem ipsusit druamet. Lorem eso ipsum dolor sit amet, derasd fronda consetetur sadipscing elitromas. Sed diam dnie nonumy eirmod tempor invidunt mago."/>
          <p:cNvSpPr/>
          <p:nvPr/>
        </p:nvSpPr>
        <p:spPr>
          <a:xfrm>
            <a:off x="10515600" y="6279412"/>
            <a:ext cx="13021056" cy="6674142"/>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numCol="3" spcCol="108000" anchor="t"/>
          <a:lstStyle>
            <a:lvl1pPr algn="l">
              <a:lnSpc>
                <a:spcPct val="120000"/>
              </a:lnSpc>
              <a:spcBef>
                <a:spcPts val="5900"/>
              </a:spcBef>
              <a:defRPr sz="3000">
                <a:solidFill>
                  <a:srgbClr val="595457"/>
                </a:solidFill>
                <a:latin typeface="Montserrat Light"/>
                <a:ea typeface="Montserrat Light"/>
                <a:cs typeface="Montserrat Light"/>
                <a:sym typeface="Montserrat Light"/>
              </a:defRPr>
            </a:lvl1pPr>
          </a:lstStyle>
          <a:p>
            <a:r>
              <a:rPr lang="da-DK" b="1" dirty="0" smtClean="0"/>
              <a:t>Ved </a:t>
            </a:r>
            <a:r>
              <a:rPr lang="da-DK" b="1" dirty="0"/>
              <a:t>indskoling</a:t>
            </a:r>
            <a:br>
              <a:rPr lang="da-DK" b="1" dirty="0"/>
            </a:br>
            <a:r>
              <a:rPr lang="da-DK" dirty="0"/>
              <a:t>anbragte = 18,2 %</a:t>
            </a:r>
            <a:br>
              <a:rPr lang="da-DK" dirty="0"/>
            </a:br>
            <a:r>
              <a:rPr lang="da-DK" dirty="0"/>
              <a:t>ikke-anbragt = 11,9 </a:t>
            </a:r>
            <a:r>
              <a:rPr lang="da-DK" dirty="0" smtClean="0"/>
              <a:t>%</a:t>
            </a:r>
            <a:endParaRPr lang="da-DK" dirty="0"/>
          </a:p>
          <a:p>
            <a:endParaRPr lang="da-DK" b="1" dirty="0" smtClean="0"/>
          </a:p>
          <a:p>
            <a:endParaRPr lang="da-DK" b="1" dirty="0" smtClean="0"/>
          </a:p>
          <a:p>
            <a:endParaRPr lang="da-DK" b="1" dirty="0"/>
          </a:p>
          <a:p>
            <a:endParaRPr lang="da-DK" b="1" dirty="0" smtClean="0"/>
          </a:p>
          <a:p>
            <a:endParaRPr lang="da-DK" b="1" dirty="0"/>
          </a:p>
          <a:p>
            <a:endParaRPr lang="da-DK" b="1" dirty="0" smtClean="0"/>
          </a:p>
          <a:p>
            <a:endParaRPr lang="da-DK" b="1" dirty="0"/>
          </a:p>
          <a:p>
            <a:endParaRPr lang="da-DK" b="1" dirty="0" smtClean="0"/>
          </a:p>
          <a:p>
            <a:endParaRPr lang="da-DK" b="1" dirty="0"/>
          </a:p>
          <a:p>
            <a:r>
              <a:rPr lang="da-DK" b="1" dirty="0" smtClean="0"/>
              <a:t>Ved </a:t>
            </a:r>
            <a:r>
              <a:rPr lang="da-DK" b="1" dirty="0"/>
              <a:t>udskoling </a:t>
            </a:r>
            <a:br>
              <a:rPr lang="da-DK" b="1" dirty="0"/>
            </a:br>
            <a:r>
              <a:rPr lang="da-DK" dirty="0"/>
              <a:t>anbragte = 28,9 % </a:t>
            </a:r>
            <a:br>
              <a:rPr lang="da-DK" dirty="0"/>
            </a:br>
            <a:r>
              <a:rPr lang="da-DK" dirty="0"/>
              <a:t>ikke-anbragt = 17,7 </a:t>
            </a:r>
            <a:r>
              <a:rPr lang="da-DK" dirty="0" smtClean="0"/>
              <a:t>%</a:t>
            </a:r>
          </a:p>
          <a:p>
            <a:endParaRPr lang="da-DK" b="1" dirty="0" smtClean="0"/>
          </a:p>
          <a:p>
            <a:endParaRPr lang="da-DK" b="1" dirty="0" smtClean="0"/>
          </a:p>
          <a:p>
            <a:endParaRPr lang="da-DK" b="1" dirty="0"/>
          </a:p>
          <a:p>
            <a:endParaRPr lang="da-DK" b="1" dirty="0" smtClean="0"/>
          </a:p>
          <a:p>
            <a:endParaRPr lang="da-DK" b="1" dirty="0"/>
          </a:p>
          <a:p>
            <a:endParaRPr lang="da-DK" b="1" dirty="0" smtClean="0"/>
          </a:p>
          <a:p>
            <a:endParaRPr lang="da-DK" b="1" dirty="0"/>
          </a:p>
          <a:p>
            <a:endParaRPr lang="da-DK" b="1" dirty="0" smtClean="0"/>
          </a:p>
          <a:p>
            <a:endParaRPr lang="da-DK" b="1" dirty="0"/>
          </a:p>
          <a:p>
            <a:r>
              <a:rPr lang="da-DK" b="1" dirty="0" smtClean="0"/>
              <a:t>Udvikling </a:t>
            </a:r>
            <a:r>
              <a:rPr lang="da-DK" b="1" dirty="0"/>
              <a:t>i andel </a:t>
            </a:r>
            <a:r>
              <a:rPr lang="da-DK" b="1" dirty="0" smtClean="0"/>
              <a:t>af anbragte </a:t>
            </a:r>
            <a:r>
              <a:rPr lang="da-DK" b="1" dirty="0"/>
              <a:t>børn og unge med ADHD i </a:t>
            </a:r>
            <a:r>
              <a:rPr lang="da-DK" b="1" dirty="0" smtClean="0"/>
              <a:t>2016</a:t>
            </a:r>
          </a:p>
          <a:p>
            <a:r>
              <a:rPr lang="da-DK" dirty="0" smtClean="0"/>
              <a:t>Anbragte </a:t>
            </a:r>
            <a:r>
              <a:rPr lang="da-DK" dirty="0"/>
              <a:t>= 15,4 %</a:t>
            </a:r>
            <a:br>
              <a:rPr lang="da-DK" dirty="0"/>
            </a:br>
            <a:r>
              <a:rPr lang="da-DK" dirty="0"/>
              <a:t>ikke-anbragte = 1,2 </a:t>
            </a:r>
            <a:r>
              <a:rPr lang="da-DK" dirty="0" smtClean="0"/>
              <a:t>%</a:t>
            </a:r>
          </a:p>
          <a:p>
            <a:r>
              <a:rPr lang="da-DK" dirty="0" smtClean="0"/>
              <a:t>Kilde: KL Nøgletal 2018</a:t>
            </a:r>
          </a:p>
          <a:p>
            <a:r>
              <a:rPr lang="da-DK" dirty="0" smtClean="0"/>
              <a:t>		</a:t>
            </a:r>
            <a:endParaRPr lang="da-DK" dirty="0"/>
          </a:p>
          <a:p>
            <a:pPr>
              <a:defRPr/>
            </a:pPr>
            <a:endParaRPr lang="da-DK" altLang="da-DK" dirty="0"/>
          </a:p>
          <a:p>
            <a:endParaRPr lang="da-DK" dirty="0"/>
          </a:p>
          <a:p>
            <a:endParaRPr lang="da-DK" dirty="0"/>
          </a:p>
          <a:p>
            <a:endParaRPr lang="da-DK" dirty="0"/>
          </a:p>
        </p:txBody>
      </p:sp>
      <p:pic>
        <p:nvPicPr>
          <p:cNvPr id="8" name="Billed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spTree>
    <p:extLst>
      <p:ext uri="{BB962C8B-B14F-4D97-AF65-F5344CB8AC3E}">
        <p14:creationId xmlns:p14="http://schemas.microsoft.com/office/powerpoint/2010/main" val="256058380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p:cNvSpPr/>
          <p:nvPr/>
        </p:nvSpPr>
        <p:spPr>
          <a:xfrm>
            <a:off x="15855696" y="4882896"/>
            <a:ext cx="8528304" cy="7248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2197768" y="2474129"/>
            <a:ext cx="10004477" cy="1544491"/>
          </a:xfrm>
        </p:spPr>
        <p:txBody>
          <a:bodyPr>
            <a:normAutofit fontScale="90000"/>
          </a:bodyPr>
          <a:lstStyle/>
          <a:p>
            <a:r>
              <a:rPr lang="da-DK" dirty="0"/>
              <a:t>Fordelingen af anbragte børn og unge i diverse </a:t>
            </a:r>
            <a:r>
              <a:rPr lang="da-DK" dirty="0" smtClean="0"/>
              <a:t>tilbud – </a:t>
            </a:r>
            <a:br>
              <a:rPr lang="da-DK" dirty="0" smtClean="0"/>
            </a:br>
            <a:r>
              <a:rPr lang="da-DK" dirty="0" smtClean="0"/>
              <a:t/>
            </a:r>
            <a:br>
              <a:rPr lang="da-DK" dirty="0" smtClean="0"/>
            </a:br>
            <a:r>
              <a:rPr lang="da-DK" dirty="0" smtClean="0"/>
              <a:t>Hvad ser I af konsekvenser?</a:t>
            </a:r>
            <a:r>
              <a:rPr lang="da-DK" dirty="0"/>
              <a:t/>
            </a:r>
            <a:br>
              <a:rPr lang="da-DK" dirty="0"/>
            </a:br>
            <a:endParaRPr lang="da-DK" b="1" dirty="0"/>
          </a:p>
        </p:txBody>
      </p:sp>
      <p:pic>
        <p:nvPicPr>
          <p:cNvPr id="4" name="Billede 3" descr="Skærmbillede 2018-04-12 kl. 12.13.5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61019" y="4882896"/>
            <a:ext cx="10891516" cy="7157283"/>
          </a:xfrm>
          <a:prstGeom prst="rect">
            <a:avLst/>
          </a:prstGeom>
        </p:spPr>
      </p:pic>
      <p:sp>
        <p:nvSpPr>
          <p:cNvPr id="5" name="Tekstfelt 4"/>
          <p:cNvSpPr txBox="1"/>
          <p:nvPr/>
        </p:nvSpPr>
        <p:spPr>
          <a:xfrm>
            <a:off x="4561019" y="12131043"/>
            <a:ext cx="2803973" cy="461665"/>
          </a:xfrm>
          <a:prstGeom prst="rect">
            <a:avLst/>
          </a:prstGeom>
          <a:noFill/>
        </p:spPr>
        <p:txBody>
          <a:bodyPr wrap="none" rtlCol="0">
            <a:spAutoFit/>
          </a:bodyPr>
          <a:lstStyle/>
          <a:p>
            <a:r>
              <a:rPr lang="da-DK" sz="2400" dirty="0"/>
              <a:t>Kilde: Socialstyrelsen</a:t>
            </a:r>
          </a:p>
        </p:txBody>
      </p:sp>
      <p:sp>
        <p:nvSpPr>
          <p:cNvPr id="6" name="Tekstfelt 5"/>
          <p:cNvSpPr txBox="1"/>
          <p:nvPr/>
        </p:nvSpPr>
        <p:spPr>
          <a:xfrm>
            <a:off x="16286812" y="5265722"/>
            <a:ext cx="6505307" cy="1446550"/>
          </a:xfrm>
          <a:prstGeom prst="rect">
            <a:avLst/>
          </a:prstGeom>
          <a:noFill/>
        </p:spPr>
        <p:txBody>
          <a:bodyPr wrap="none" rtlCol="0">
            <a:spAutoFit/>
          </a:bodyPr>
          <a:lstStyle/>
          <a:p>
            <a:pPr marL="571500" indent="-571500">
              <a:buFont typeface="Arial"/>
              <a:buChar char="•"/>
            </a:pPr>
            <a:r>
              <a:rPr lang="da-DK" sz="3200" dirty="0"/>
              <a:t>Trin 3: Hjemmebaserede indsatser</a:t>
            </a:r>
          </a:p>
          <a:p>
            <a:r>
              <a:rPr lang="da-DK" sz="2400" dirty="0"/>
              <a:t>        (Kost-, efterskole, eget værelse, kollegier)</a:t>
            </a:r>
          </a:p>
          <a:p>
            <a:r>
              <a:rPr lang="da-DK" sz="3200" dirty="0"/>
              <a:t>      7,8% = ca.867</a:t>
            </a:r>
          </a:p>
        </p:txBody>
      </p:sp>
      <p:sp>
        <p:nvSpPr>
          <p:cNvPr id="7" name="Tekstfelt 6"/>
          <p:cNvSpPr txBox="1"/>
          <p:nvPr/>
        </p:nvSpPr>
        <p:spPr>
          <a:xfrm>
            <a:off x="16286812" y="7219379"/>
            <a:ext cx="7536037" cy="4524315"/>
          </a:xfrm>
          <a:prstGeom prst="rect">
            <a:avLst/>
          </a:prstGeom>
          <a:noFill/>
        </p:spPr>
        <p:txBody>
          <a:bodyPr wrap="none" rtlCol="0">
            <a:spAutoFit/>
          </a:bodyPr>
          <a:lstStyle/>
          <a:p>
            <a:pPr marL="571500" indent="-571500" algn="l">
              <a:buFont typeface="Arial"/>
              <a:buChar char="•"/>
            </a:pPr>
            <a:r>
              <a:rPr lang="da-DK" sz="3200" dirty="0"/>
              <a:t>Trin 4: Slægt- eller netværksanbringelser</a:t>
            </a:r>
          </a:p>
          <a:p>
            <a:pPr algn="l"/>
            <a:r>
              <a:rPr lang="da-DK" sz="3200" dirty="0"/>
              <a:t>      7,2% = ca.801</a:t>
            </a:r>
          </a:p>
          <a:p>
            <a:pPr algn="l"/>
            <a:endParaRPr lang="da-DK" sz="3200" dirty="0"/>
          </a:p>
          <a:p>
            <a:pPr marL="571500" indent="-571500" algn="l">
              <a:buFont typeface="Arial"/>
              <a:buChar char="•"/>
            </a:pPr>
            <a:r>
              <a:rPr lang="da-DK" sz="3200" dirty="0"/>
              <a:t>Trin 5: Anbringelser i plejefamilie</a:t>
            </a:r>
          </a:p>
          <a:p>
            <a:pPr algn="l"/>
            <a:r>
              <a:rPr lang="da-DK" sz="3200" dirty="0"/>
              <a:t>      50% = ca.5561</a:t>
            </a:r>
          </a:p>
          <a:p>
            <a:pPr marL="571500" indent="-571500" algn="l">
              <a:buFont typeface="Arial"/>
              <a:buChar char="•"/>
            </a:pPr>
            <a:endParaRPr lang="da-DK" sz="3200" dirty="0"/>
          </a:p>
          <a:p>
            <a:pPr marL="571500" indent="-571500" algn="l">
              <a:buFont typeface="Arial"/>
              <a:buChar char="•"/>
            </a:pPr>
            <a:r>
              <a:rPr lang="da-DK" sz="3200" dirty="0"/>
              <a:t>Trin 6: Institutionstilbud</a:t>
            </a:r>
          </a:p>
          <a:p>
            <a:pPr algn="l"/>
            <a:r>
              <a:rPr lang="da-DK" sz="3200" dirty="0"/>
              <a:t>      33,4% = ca.3715</a:t>
            </a:r>
          </a:p>
          <a:p>
            <a:endParaRPr lang="da-DK" sz="3200" dirty="0"/>
          </a:p>
        </p:txBody>
      </p:sp>
      <p:pic>
        <p:nvPicPr>
          <p:cNvPr id="8" name="Billed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79390" y="1482310"/>
            <a:ext cx="1468877" cy="1468877"/>
          </a:xfrm>
          <a:prstGeom prst="rect">
            <a:avLst/>
          </a:prstGeom>
        </p:spPr>
      </p:pic>
    </p:spTree>
    <p:extLst>
      <p:ext uri="{BB962C8B-B14F-4D97-AF65-F5344CB8AC3E}">
        <p14:creationId xmlns:p14="http://schemas.microsoft.com/office/powerpoint/2010/main" val="3804567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billede 4"/>
          <p:cNvPicPr>
            <a:picLocks noGrp="1" noChangeAspect="1"/>
          </p:cNvPicPr>
          <p:nvPr>
            <p:ph type="pic" sz="quarter" idx="20"/>
          </p:nvPr>
        </p:nvPicPr>
        <p:blipFill>
          <a:blip r:embed="rId3" cstate="print">
            <a:extLst>
              <a:ext uri="{28A0092B-C50C-407E-A947-70E740481C1C}">
                <a14:useLocalDpi xmlns:a14="http://schemas.microsoft.com/office/drawing/2010/main"/>
              </a:ext>
            </a:extLst>
          </a:blip>
          <a:srcRect/>
          <a:stretch>
            <a:fillRect/>
          </a:stretch>
        </p:blipFill>
        <p:spPr/>
      </p:pic>
      <p:sp>
        <p:nvSpPr>
          <p:cNvPr id="6" name="Rektangel 5"/>
          <p:cNvSpPr/>
          <p:nvPr/>
        </p:nvSpPr>
        <p:spPr>
          <a:xfrm>
            <a:off x="3229031" y="5504688"/>
            <a:ext cx="13851961" cy="39867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3229031" y="2564276"/>
            <a:ext cx="10951151" cy="2651125"/>
          </a:xfrm>
        </p:spPr>
        <p:txBody>
          <a:bodyPr/>
          <a:lstStyle/>
          <a:p>
            <a:r>
              <a:rPr lang="da-DK" b="1" dirty="0" smtClean="0"/>
              <a:t>I skal overveje 3 budskaber om mad og måltider</a:t>
            </a:r>
            <a:endParaRPr lang="da-DK" b="1" dirty="0"/>
          </a:p>
        </p:txBody>
      </p:sp>
      <p:sp>
        <p:nvSpPr>
          <p:cNvPr id="3" name="Pladsholder til indhold 2"/>
          <p:cNvSpPr>
            <a:spLocks noGrp="1"/>
          </p:cNvSpPr>
          <p:nvPr>
            <p:ph idx="4294967295"/>
          </p:nvPr>
        </p:nvSpPr>
        <p:spPr>
          <a:xfrm>
            <a:off x="3547872" y="5790946"/>
            <a:ext cx="18040350" cy="8702675"/>
          </a:xfrm>
        </p:spPr>
        <p:txBody>
          <a:bodyPr/>
          <a:lstStyle/>
          <a:p>
            <a:pPr marL="742950" indent="-742950">
              <a:buAutoNum type="arabicPeriod"/>
            </a:pPr>
            <a:r>
              <a:rPr lang="da-DK" dirty="0" smtClean="0"/>
              <a:t>Når I som ledere går forrest….</a:t>
            </a:r>
          </a:p>
          <a:p>
            <a:pPr marL="742950" indent="-742950">
              <a:buAutoNum type="arabicPeriod"/>
            </a:pPr>
            <a:endParaRPr lang="da-DK" dirty="0" smtClean="0"/>
          </a:p>
          <a:p>
            <a:pPr marL="742950" indent="-742950">
              <a:buAutoNum type="arabicPeriod"/>
            </a:pPr>
            <a:r>
              <a:rPr lang="da-DK" dirty="0" smtClean="0"/>
              <a:t>Mad ‡ kærlighed/omsorg</a:t>
            </a:r>
          </a:p>
          <a:p>
            <a:pPr marL="742950" indent="-742950">
              <a:buAutoNum type="arabicPeriod"/>
            </a:pPr>
            <a:endParaRPr lang="da-DK" dirty="0" smtClean="0"/>
          </a:p>
          <a:p>
            <a:pPr marL="742950" indent="-742950">
              <a:buAutoNum type="arabicPeriod"/>
            </a:pPr>
            <a:r>
              <a:rPr lang="da-DK" dirty="0" smtClean="0"/>
              <a:t>”</a:t>
            </a:r>
            <a:r>
              <a:rPr lang="da-DK" dirty="0" err="1" smtClean="0"/>
              <a:t>Mestringspotentialet</a:t>
            </a:r>
            <a:r>
              <a:rPr lang="da-DK" dirty="0" smtClean="0"/>
              <a:t>” </a:t>
            </a:r>
            <a:endParaRPr lang="da-DK" dirty="0"/>
          </a:p>
        </p:txBody>
      </p:sp>
    </p:spTree>
    <p:extLst>
      <p:ext uri="{BB962C8B-B14F-4D97-AF65-F5344CB8AC3E}">
        <p14:creationId xmlns:p14="http://schemas.microsoft.com/office/powerpoint/2010/main" val="1639307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p:cNvSpPr/>
          <p:nvPr/>
        </p:nvSpPr>
        <p:spPr>
          <a:xfrm>
            <a:off x="8695769" y="0"/>
            <a:ext cx="1111622" cy="13716000"/>
          </a:xfrm>
          <a:prstGeom prst="rect">
            <a:avLst/>
          </a:prstGeom>
          <a:solidFill>
            <a:srgbClr val="9DD0B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p:cNvSpPr/>
          <p:nvPr/>
        </p:nvSpPr>
        <p:spPr>
          <a:xfrm>
            <a:off x="98615" y="0"/>
            <a:ext cx="9135035" cy="13716000"/>
          </a:xfrm>
          <a:prstGeom prst="rect">
            <a:avLst/>
          </a:prstGeom>
          <a:solidFill>
            <a:srgbClr val="00453C">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p:cNvSpPr/>
          <p:nvPr/>
        </p:nvSpPr>
        <p:spPr>
          <a:xfrm>
            <a:off x="0" y="0"/>
            <a:ext cx="8220635" cy="13716000"/>
          </a:xfrm>
          <a:prstGeom prst="rect">
            <a:avLst/>
          </a:prstGeom>
          <a:solidFill>
            <a:srgbClr val="00453C">
              <a:alpha val="9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p:cNvSpPr/>
          <p:nvPr/>
        </p:nvSpPr>
        <p:spPr>
          <a:xfrm>
            <a:off x="7747101" y="5715000"/>
            <a:ext cx="16636900" cy="5349240"/>
          </a:xfrm>
          <a:prstGeom prst="rect">
            <a:avLst/>
          </a:prstGeom>
          <a:solidFill>
            <a:srgbClr val="9DD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chteck"/>
          <p:cNvSpPr/>
          <p:nvPr/>
        </p:nvSpPr>
        <p:spPr>
          <a:xfrm>
            <a:off x="1270000" y="1905000"/>
            <a:ext cx="63500" cy="3810000"/>
          </a:xfrm>
          <a:prstGeom prst="rect">
            <a:avLst/>
          </a:prstGeom>
          <a:solidFill>
            <a:schemeClr val="bg1"/>
          </a:solidFill>
          <a:ln w="12700">
            <a:miter lim="400000"/>
          </a:ln>
        </p:spPr>
        <p:txBody>
          <a:bodyPr lIns="50800" tIns="50800" rIns="50800" bIns="50800" anchor="ctr"/>
          <a:lstStyle/>
          <a:p>
            <a:pPr>
              <a:defRPr sz="3200">
                <a:solidFill>
                  <a:srgbClr val="0433FF"/>
                </a:solidFill>
              </a:defRPr>
            </a:pPr>
            <a:endParaRPr>
              <a:solidFill>
                <a:schemeClr val="bg1"/>
              </a:solidFill>
            </a:endParaRPr>
          </a:p>
        </p:txBody>
      </p:sp>
      <p:sp>
        <p:nvSpPr>
          <p:cNvPr id="7" name="Titel 1"/>
          <p:cNvSpPr>
            <a:spLocks noGrp="1"/>
          </p:cNvSpPr>
          <p:nvPr>
            <p:ph type="title"/>
          </p:nvPr>
        </p:nvSpPr>
        <p:spPr>
          <a:xfrm>
            <a:off x="8704607" y="6752228"/>
            <a:ext cx="10951151" cy="2651125"/>
          </a:xfrm>
        </p:spPr>
        <p:txBody>
          <a:bodyPr>
            <a:normAutofit/>
          </a:bodyPr>
          <a:lstStyle>
            <a:lvl1pPr>
              <a:defRPr sz="4500">
                <a:solidFill>
                  <a:schemeClr val="bg1"/>
                </a:solidFill>
                <a:latin typeface="Arial" panose="020B0604020202020204" pitchFamily="34" charset="0"/>
                <a:cs typeface="Arial" panose="020B0604020202020204" pitchFamily="34" charset="0"/>
              </a:defRPr>
            </a:lvl1pPr>
          </a:lstStyle>
          <a:p>
            <a:r>
              <a:rPr lang="da-DK" dirty="0" smtClean="0"/>
              <a:t>Mad, måltider og sundhed</a:t>
            </a:r>
            <a:endParaRPr lang="da-DK" dirty="0"/>
          </a:p>
        </p:txBody>
      </p:sp>
      <p:pic>
        <p:nvPicPr>
          <p:cNvPr id="8" name="Billed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531469" y="8190731"/>
            <a:ext cx="2627313" cy="807673"/>
          </a:xfrm>
          <a:prstGeom prst="rect">
            <a:avLst/>
          </a:prstGeom>
        </p:spPr>
      </p:pic>
      <p:pic>
        <p:nvPicPr>
          <p:cNvPr id="9" name="Billed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64596" y="7860128"/>
            <a:ext cx="1468877" cy="1468877"/>
          </a:xfrm>
          <a:prstGeom prst="rect">
            <a:avLst/>
          </a:prstGeom>
        </p:spPr>
      </p:pic>
    </p:spTree>
    <p:extLst>
      <p:ext uri="{BB962C8B-B14F-4D97-AF65-F5344CB8AC3E}">
        <p14:creationId xmlns:p14="http://schemas.microsoft.com/office/powerpoint/2010/main" val="3315209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dsholder til billede 7"/>
          <p:cNvPicPr>
            <a:picLocks noGrp="1" noChangeAspect="1"/>
          </p:cNvPicPr>
          <p:nvPr>
            <p:ph type="pic" idx="13"/>
          </p:nvPr>
        </p:nvPicPr>
        <p:blipFill rotWithShape="1">
          <a:blip r:embed="rId3" cstate="print">
            <a:extLst>
              <a:ext uri="{28A0092B-C50C-407E-A947-70E740481C1C}">
                <a14:useLocalDpi xmlns:a14="http://schemas.microsoft.com/office/drawing/2010/main"/>
              </a:ext>
            </a:extLst>
          </a:blip>
          <a:srcRect/>
          <a:stretch/>
        </p:blipFill>
        <p:spPr>
          <a:xfrm>
            <a:off x="6910935" y="0"/>
            <a:ext cx="17473065" cy="13716000"/>
          </a:xfrm>
        </p:spPr>
      </p:pic>
      <p:sp>
        <p:nvSpPr>
          <p:cNvPr id="2" name="Rektangel 1"/>
          <p:cNvSpPr/>
          <p:nvPr/>
        </p:nvSpPr>
        <p:spPr>
          <a:xfrm>
            <a:off x="2128623" y="7443216"/>
            <a:ext cx="9564624" cy="45537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3" name="APP…"/>
          <p:cNvSpPr/>
          <p:nvPr/>
        </p:nvSpPr>
        <p:spPr>
          <a:xfrm>
            <a:off x="2540000" y="1979104"/>
            <a:ext cx="4826000" cy="1274195"/>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p>
            <a:pPr algn="l">
              <a:lnSpc>
                <a:spcPct val="80000"/>
              </a:lnSpc>
              <a:defRPr sz="7200" spc="720">
                <a:solidFill>
                  <a:srgbClr val="151314"/>
                </a:solidFill>
                <a:latin typeface="+mj-lt"/>
                <a:ea typeface="+mj-ea"/>
                <a:cs typeface="+mj-cs"/>
                <a:sym typeface="Montserrat Bold"/>
              </a:defRPr>
            </a:pPr>
            <a:r>
              <a:rPr lang="da-DK" sz="4800" dirty="0" smtClean="0">
                <a:latin typeface="Arial" panose="020B0604020202020204" pitchFamily="34" charset="0"/>
                <a:cs typeface="Arial" panose="020B0604020202020204" pitchFamily="34" charset="0"/>
              </a:rPr>
              <a:t>Dit bedste måltid</a:t>
            </a:r>
          </a:p>
        </p:txBody>
      </p:sp>
      <p:sp>
        <p:nvSpPr>
          <p:cNvPr id="4" name="Mobile Device…"/>
          <p:cNvSpPr/>
          <p:nvPr/>
        </p:nvSpPr>
        <p:spPr>
          <a:xfrm>
            <a:off x="2540000" y="4670852"/>
            <a:ext cx="4826000" cy="83099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p>
            <a:pPr algn="l">
              <a:defRPr sz="4800">
                <a:solidFill>
                  <a:srgbClr val="595457"/>
                </a:solidFill>
                <a:latin typeface="Montserrat Light"/>
                <a:ea typeface="Montserrat Light"/>
                <a:cs typeface="Montserrat Light"/>
                <a:sym typeface="Montserrat Light"/>
              </a:defRPr>
            </a:pPr>
            <a:endParaRPr dirty="0">
              <a:latin typeface="Arial" panose="020B0604020202020204" pitchFamily="34" charset="0"/>
              <a:cs typeface="Arial" panose="020B0604020202020204" pitchFamily="34" charset="0"/>
            </a:endParaRPr>
          </a:p>
        </p:txBody>
      </p:sp>
      <p:sp>
        <p:nvSpPr>
          <p:cNvPr id="5" name="Fosduo dolo es etoma jamos rebum. Steo clitan kuasd fruda gubegren, vero eos et acusa eto drer justo dresoma fosduo dolores etoma jamos rebum."/>
          <p:cNvSpPr/>
          <p:nvPr/>
        </p:nvSpPr>
        <p:spPr>
          <a:xfrm>
            <a:off x="2540000" y="8186809"/>
            <a:ext cx="8974581" cy="3046988"/>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nchor="ctr">
            <a:spAutoFit/>
          </a:bodyPr>
          <a:lstStyle>
            <a:lvl1pPr algn="l">
              <a:lnSpc>
                <a:spcPct val="120000"/>
              </a:lnSpc>
              <a:defRPr sz="3000">
                <a:solidFill>
                  <a:srgbClr val="595457"/>
                </a:solidFill>
                <a:latin typeface="Montserrat Light"/>
                <a:ea typeface="Montserrat Light"/>
                <a:cs typeface="Montserrat Light"/>
                <a:sym typeface="Montserrat Light"/>
              </a:defRPr>
            </a:lvl1pPr>
          </a:lstStyle>
          <a:p>
            <a:pPr>
              <a:lnSpc>
                <a:spcPct val="100000"/>
              </a:lnSpc>
            </a:pPr>
            <a:r>
              <a:rPr lang="da-DK" sz="5400" dirty="0" smtClean="0">
                <a:latin typeface="Arial" panose="020B0604020202020204" pitchFamily="34" charset="0"/>
                <a:cs typeface="Arial" panose="020B0604020202020204" pitchFamily="34" charset="0"/>
              </a:rPr>
              <a:t>Hvem var med?</a:t>
            </a:r>
          </a:p>
          <a:p>
            <a:pPr>
              <a:lnSpc>
                <a:spcPct val="100000"/>
              </a:lnSpc>
            </a:pPr>
            <a:r>
              <a:rPr lang="da-DK" sz="5400" dirty="0" smtClean="0">
                <a:latin typeface="Arial" panose="020B0604020202020204" pitchFamily="34" charset="0"/>
                <a:cs typeface="Arial" panose="020B0604020202020204" pitchFamily="34" charset="0"/>
              </a:rPr>
              <a:t>Hvor var I?</a:t>
            </a:r>
          </a:p>
          <a:p>
            <a:pPr>
              <a:lnSpc>
                <a:spcPct val="100000"/>
              </a:lnSpc>
            </a:pPr>
            <a:r>
              <a:rPr lang="da-DK" sz="5400" dirty="0" smtClean="0">
                <a:latin typeface="Arial" panose="020B0604020202020204" pitchFamily="34" charset="0"/>
                <a:cs typeface="Arial" panose="020B0604020202020204" pitchFamily="34" charset="0"/>
              </a:rPr>
              <a:t>Hvad spiste I?  </a:t>
            </a:r>
            <a:endParaRPr lang="da-DK" sz="5400" dirty="0">
              <a:latin typeface="Arial" panose="020B0604020202020204" pitchFamily="34" charset="0"/>
              <a:cs typeface="Arial" panose="020B0604020202020204" pitchFamily="34" charset="0"/>
            </a:endParaRPr>
          </a:p>
          <a:p>
            <a:pPr>
              <a:lnSpc>
                <a:spcPct val="100000"/>
              </a:lnSpc>
            </a:pPr>
            <a:endParaRPr lang="da-DK"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1014043"/>
      </p:ext>
    </p:extLst>
  </p:cSld>
  <p:clrMapOvr>
    <a:masterClrMapping/>
  </p:clrMapOvr>
  <p:transition spd="med"/>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3.png"/></Relationships>
</file>

<file path=ppt/theme/theme1.xml><?xml version="1.0" encoding="utf-8"?>
<a:theme xmlns:a="http://schemas.openxmlformats.org/drawingml/2006/main" name="Brugerdefineret design">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Montserrat Bold"/>
        <a:ea typeface="Montserrat Bold"/>
        <a:cs typeface="Montserrat Bold"/>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2258</TotalTime>
  <Words>546</Words>
  <Application>Microsoft Office PowerPoint</Application>
  <PresentationFormat>Brugerdefineret</PresentationFormat>
  <Paragraphs>156</Paragraphs>
  <Slides>19</Slides>
  <Notes>19</Notes>
  <HiddenSlides>5</HiddenSlides>
  <MMClips>0</MMClips>
  <ScaleCrop>false</ScaleCrop>
  <HeadingPairs>
    <vt:vector size="4" baseType="variant">
      <vt:variant>
        <vt:lpstr>Tema</vt:lpstr>
      </vt:variant>
      <vt:variant>
        <vt:i4>1</vt:i4>
      </vt:variant>
      <vt:variant>
        <vt:lpstr>Diastitler</vt:lpstr>
      </vt:variant>
      <vt:variant>
        <vt:i4>19</vt:i4>
      </vt:variant>
    </vt:vector>
  </HeadingPairs>
  <TitlesOfParts>
    <vt:vector size="20" baseType="lpstr">
      <vt:lpstr>Brugerdefineret design</vt:lpstr>
      <vt:lpstr>  Måltider og tværfaglig praksis   Kristine Bælum, Professionschef  Karen Leth, Mad- og måltidskonsulent</vt:lpstr>
      <vt:lpstr>PowerPoint-præsentation</vt:lpstr>
      <vt:lpstr>PowerPoint-præsentation</vt:lpstr>
      <vt:lpstr>Ernæring og sundhed</vt:lpstr>
      <vt:lpstr>PowerPoint-præsentation</vt:lpstr>
      <vt:lpstr>Fordelingen af anbragte børn og unge i diverse tilbud –   Hvad ser I af konsekvenser? </vt:lpstr>
      <vt:lpstr>I skal overveje 3 budskaber om mad og måltider</vt:lpstr>
      <vt:lpstr>Mad, måltider og sundhed</vt:lpstr>
      <vt:lpstr>PowerPoint-præsentation</vt:lpstr>
      <vt:lpstr>PowerPoint-præsentation</vt:lpstr>
      <vt:lpstr>PowerPoint-præsentation</vt:lpstr>
      <vt:lpstr>PowerPoint-præsentation</vt:lpstr>
      <vt:lpstr>PowerPoint-præsentation</vt:lpstr>
      <vt:lpstr>I skal overveje 3 budskaber om mad og måltider</vt:lpstr>
      <vt:lpstr>Standarder for god faglig praksis</vt:lpstr>
      <vt:lpstr>Hvor kan vores profession bidrage med?</vt:lpstr>
      <vt:lpstr>Love/Bekendtgørelser §</vt:lpstr>
      <vt:lpstr>Børn og Unge</vt:lpstr>
      <vt:lpstr>Kvalitetsstandarder &amp; Forebyggelsespakkerne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Camilla Lærke</dc:creator>
  <cp:lastModifiedBy>Claus</cp:lastModifiedBy>
  <cp:revision>185</cp:revision>
  <cp:lastPrinted>2018-04-18T14:31:30Z</cp:lastPrinted>
  <dcterms:modified xsi:type="dcterms:W3CDTF">2018-04-18T16:04:18Z</dcterms:modified>
</cp:coreProperties>
</file>